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00" r:id="rId4"/>
    <p:sldId id="299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69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0" r:id="rId28"/>
    <p:sldId id="282" r:id="rId29"/>
    <p:sldId id="301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FDF"/>
    <a:srgbClr val="3FA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/>
    <p:restoredTop sz="86455"/>
  </p:normalViewPr>
  <p:slideViewPr>
    <p:cSldViewPr snapToGrid="0">
      <p:cViewPr varScale="1">
        <p:scale>
          <a:sx n="52" d="100"/>
          <a:sy n="52" d="100"/>
        </p:scale>
        <p:origin x="208" y="1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386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2:32:23.1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12:33.71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3961 980 16383,'-30'-23'0,"10"5"0,6-4 0,6 4 0,-8-6 0,1 1 0,-1-1 0,1 1 0,-4-9 0,-7-6 0,5 2 0,-12-3 0,16 14 0,-14-6 0,15 11 0,-10-3 0,-5-7 0,-2-5 0,-8-8 0,6 2 0,2 9 0,1-1 0,-9-2 0,14 6 0,-37-17 0,37 22 0,-26-12 0,35 22 0,-4-1 0,-6-2 0,-6 3 0,-19-14 0,8 14 0,-17-10 0,8 6 0,-10 10 0,1-9 0,-1 16 0,0-5 0,-8 6 0,6 0 0,-7 0 0,28 0 0,-14 0 0,31 3 0,-31 4 0,22-2 0,-15 10 0,8-8 0,-8 10 0,-3 0 0,9-5 0,-13 11 0,14-5 0,-28 15 0,-2 1 0,-8 8 0,-1 0 0,9-2 0,3-6 0,8 3 0,1-11 0,-1 11 0,-9-3 0,8 5 0,10-10 0,5 0 0,12 3 0,-10 0 0,10 2 0,-18 9 0,0-11 0,-7 14 0,-8-6 0,22-9 0,-12 5 0,15-12 0,8 0 0,-2-3 0,7 4 0,-2-4 0,3 8 0,9-13 0,7 7 0,-11 1 0,2 4 0,0 0 0,2 0 0,7-5 0,1 0 0,-3 10 0,1-8 0,2 7 0,3 1 0,4-8 0,-1 7 0,4-8 0,2 8 0,3-6 0,0 6 0,0 0 0,0 3 0,0-1 0,3-2 0,8 1 0,-2-8 0,5 7 0,-2-8 0,-4-6 0,3 4 0,-2-9 0,3 10 0,2-5 0,2 5 0,-2-4 0,9 7 0,5-8 0,20 16 0,1-3 0,22 3 0,-2-2 0,15-10 0,-27-8 0,11-2 0,-13-11 0,29 5 0,11-6 0,-43 0 0,0 0 0,43 0 0,-43-3 0,-2-1 0,36-4 0,-35-2 0,0-1 0,35-5 0,-35 2 0,0 0 0,35-2 0,-2-4 0,7-1 0,-5-1 0,9-7 0,-2 0 0,0-7 0,-7 0 0,-40 15 0,1-1 0,-1 1 0,1-1 0,1-3 0,1-1 0,0 3 0,-2 0 0,16-12 0,4-1 0,-17 10 0,2-10 0,-1 7 0,-27 2 0,11-5 0,-17 11 0,16-23 0,-21 28 0,5-15 0,14-8 0,-12 11 0,17-25 0,-14 23 0,-2-3 0,0 10 0,-7 6 0,-4 4 0,0-4 0,-1 4 0,-1-10 0,1 10 0,-2-4 0,-4 4 0,6 1 0,-5-5 0,5 3 0,-2-3 0,0 5 0,-1 2 0,-3 1 0,3 3 0,-3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54.02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98 23 16383,'-25'3'0,"2"0"0,10 3 0,4 3 0,-3 0 0,6-2 0,-3 1 0,35-30 0,-16 17 0,27-22 0,-20 20 0,-4 4 0,5-1 0,-9 4 0,0 0 0,0 11 0,2 2 0,3 11 0,5 8 0,0 3 0,0-1 0,-3 8 0,-4-17 0,3 16 0,-9-15 0,4 15 0,-7-15 0,-2 6 0,3-14 0,-4-1 0,0-4 0,0-4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54.64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278 0 16383,'-31'7'0,"2"4"0,11-1 0,-4 2 0,3 1 0,-8 7 0,7-7 0,-1 8 0,9-12 0,0 3 0,2 1 0,1-4 0,-1 8 0,3-7 0,-4 12 0,7-8 0,-2 3 0,3-5 0,0 0 0,0 1 0,3-4 0,0 3 0,0-6 0,10 0 0,3 1 0,11-7 0,26 4 0,-11-4 0,40 0 0,-31 0 0,14 0 0,-19 0 0,-13-3 0,-7 0 0,-14-1 0,-5 2 0,-2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55.84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159 1 16383,'7'47'0,"-1"-1"0,-6-33 0,0 9 0,3-8 0,-3 8 0,8 5 0,-7-6 0,4 10 0,0-4 0,-4-1 0,8 6 0,-9-17 0,4-1 0,-1-11 0,13-10 0,1-2 0,16-17 0,-8 9 0,6-14 0,0-2 0,-5 2 0,0-5 0,-15 18 0,0 1 0,-5 7 0,-3 1 0,0 43 0,-3-17 0,0 42 0,0 2 0,0 7 0,0-5 0,0 3 0,0-7 0,0 2 0,-3 24 0,-1 2 0,-1-3 0,0 0 0,-2-1 0,-2 2 0,-3 6 0,-1-1 0,2-15 0,-3-1 0,-5 4 0,-1-2 0,4-15 0,0-7 0,-13 16 0,10-26 0,1-40 0,0-7 0,0-5 0,-13-9 0,15 9 0,-15-6 0,0-6 0,13 9 0,-8-9 0,20 14 0,0-1 0,-1-6 0,-3-30 0,5 13 0,-1-38 0,6 4 0,6-13 0,3 26 0,4 0 0,15-26 0,21-8 0,-3 27 0,7 4 0,-2 10 0,5 11 0,-3-3 0,9 3 0,5-7 0,8 6 0,9 0 0,-10 13 0,17-6 0,-23 12 0,14-5 0,-44 13 0,-9-2 0,-26 9 0,-3-3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30.86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0 16383,'17'45'0,"-1"4"0,-8-23 0,-2 15 0,2-7 0,-7 19 0,9-8 0,-9 8 0,9-10 0,-9 10 0,4 1 0,2 19 0,-6-7 0,5 6 0,-6-17 0,0-3 0,0 1 0,6 1 0,-5 19 0,9-25 0,-10 11 0,4-25 0,-4 19 0,0 1 0,6 10 0,-5-9 0,10 6 0,-9-6 0,10 17 0,-11-6 0,5 6 0,-6-8 0,5-9 0,-4-12 0,4-2 0,-5-6 0,0-1 0,0-1 0,0-1 0,0-12 0,0 11 0,0 6 0,0-1 0,0 17 0,0-24 0,0 11 0,0-19 0,0 29 0,0-13 0,0 15 0,0-8 0,0-1 0,0-8 0,0 6 0,0 11 0,0-13 0,0 29 0,0-22 0,0 9 0,0 6 0,0-15 0,0 6 0,0-9 0,5 1 0,-4 8 0,4-6 0,-5 15 0,0-15 0,0 15 0,6 3 0,-4-16 0,4 2 0,-6-9 0,4-13 0,-3 13 0,2-17 0,-3-1 0,5 9 0,-4 3 0,4 8 0,-5-9 0,0-1 0,5-1 0,-4-6 0,4 6 0,-2-14 0,-3 4 0,3-8 0,-3 3 0,0-5 0,0 0 0,3 0 0,-2 1 0,1-1 0,-2-3 0,0 0 0,3 0 0,-2 0 0,2 17 0,-3-5 0,0 11 0,0-8 0,0-1 0,0 0 0,0-4 0,-4 3 0,3-4 0,-6 5 0,7-4 0,-4-2 0,4-8 0,0 0 0,0 3 0,-3-5 0,3 7 0,-3-4 0,3 7 0,0 1 0,0 5 0,-3 1 0,2-1 0,-3 0 0,4 10 0,-3-8 0,2 7 0,-2-8 0,-2 8 0,4-7 0,-4 3 0,5-11 0,0-8 0,-3-3 0,0-3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33.34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0 371 16383,'23'11'0,"-4"-4"0,-13-2 0,3-2 0,-2 3 0,5 0 0,-3 3 0,4 1 0,-4 2 0,3-3 0,2 4 0,1 2 0,8-2 0,-11 4 0,2-10 0,-8 2 0,3-3 0,1 0 0,-1-2 0,3 1 0,-3-2 0,4 3 0,-1 0 0,5-2 0,2 2 0,-1-5 0,4 6 0,6-2 0,7 5 0,17-4 0,-6 3 0,-3-7 0,-10 6 0,-10-7 0,1 2 0,-6-3 0,-1 0 0,-7 0 0,-1 0 0,2 0 0,0-3 0,4 3 0,-3-3 0,5 0 0,-3 2 0,8-3 0,-4 4 0,6 0 0,-1 0 0,1 0 0,-6 0 0,-1 0 0,-4 0 0,-1 0 0,5 0 0,2 0 0,-4 0 0,2 0 0,-2-3 0,12 2 0,-6-5 0,10 5 0,-13-5 0,6 5 0,-1-6 0,9 1 0,-6-2 0,1-1 0,-9 3 0,-9-1 0,0 4 0,-3-2 0,3-2 0,-5-2 0,5-4 0,-5-4 0,6-1 0,-1-6 0,2 1 0,-6 7 0,5-5 0,-8 10 0,8-4 0,-10 4 0,6 4 0,-6-5 0,3 3 0,-3-4 0,3 1 0,-2 0 0,1 2 0,-2-2 0,0 3 0,0-1 0,0-1 0,0 1 0,0-2 0,0-1 0,0 4 0,0 0 0,-2-3 0,1 5 0,-4-5 0,1 3 0,-2 2 0,0-1 0,0-1 0,0-1 0,-3-2 0,2 2 0,-4-2 0,1 3 0,-2-1 0,0 1 0,-5 2 0,-2 4 0,-31-7 0,11 4 0,-13-2 0,20 3 0,9 5 0,-1-3 0,6 2 0,-4-2 0,11 3 0,-5 0 0,1 0 0,2 0 0,-18 4 0,10 1 0,-20 6 0,15-3 0,-15 2 0,7 0 0,-10 1 0,1-1 0,8-4 0,3-1 0,14-2 0,1 0 0,4 1 0,4 1 0,0-4 0,0 4 0,0 1 0,-3 1 0,-1 2 0,1 0 0,0-3 0,0 3 0,-1 0 0,-4-2 0,4 2 0,-9-1 0,8-2 0,-8 2 0,12-2 0,-7 1 0,10-4 0,1 2 0,-7 4 0,7-1 0,-8 3 0,8-5 0,-3 0 0,3 3 0,-6-2 0,3 4 0,-1-4 0,-6 6 0,8-6 0,-6 4 0,11-5 0,-5 0 0,3 2 0,-3-1 0,4 2 0,-1 0 0,2-3 0,-1 11 0,-1-6 0,4 6 0,-4-5 0,4 5 0,-2-3 0,3 0 0,0-5 0,0-3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36.75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1250 0 16383,'11'34'0,"-4"-8"0,0-4 0,-3-3 0,6 13 0,-6-11 0,4 5 0,-7-17 0,5 8 0,-5-7 0,6 12 0,-2 6 0,4-3 0,-4 16 0,9-6 0,-12-1 0,13 17 0,-8-15 0,4 17 0,0-10 0,0 1 0,-5-10 0,4 7 0,-9-6 0,9 8 0,-3 10 0,-1-8 0,6 17 0,-11-17 0,5 17 0,-1-17 0,-4 17 0,4-25 0,-2 4 0,-2-9 0,2 2 0,1 1 0,-3 6 0,2-15 0,2 15 0,-4-16 0,4 17 0,0-8 0,-4 19 0,4-8 0,-1-1 0,-3-12 0,2-9 0,2 9 0,-4-6 0,4 15 0,0-6 0,-4 8 0,9 1 0,-9-1 0,4 0 0,-5 10 0,5-7 0,-4 6 0,10 0 0,-10-6 0,10 6 0,-10-8 0,4-1 0,-5-8 0,3-3 0,-2-9 0,2 1 0,-3-1 0,5 9 0,-3-6 0,2 6 0,0-9 0,-3 1 0,2 8 0,2 2 0,-4 10 0,4-10 0,1 16 0,-5-13 0,8 2 0,-9 1 0,8-11 0,-7 24 0,9-8 0,-9-1 0,4-3 0,-5-15 0,4 6 0,-4-14 0,4 4 0,-4-8 0,0 17 0,0-16 0,3 11 0,-3-13 0,3 4 0,-3-6 0,0 5 0,3-7 0,-2 4 0,1-4 0,-2 3 0,3-3 0,-2 8 0,4-3 0,-4 3 0,2-8 0,-3 3 0,0-3 0,0 9 0,4 9 0,-2-7 0,3 12 0,-5-5 0,0-2 0,0 17 0,0-17 0,0 16 0,0 12 0,0-5 0,0 4 0,0-11 0,0-6 0,0-1 0,0 7 0,0-15 0,0 6 0,0 0 0,0-6 0,0 6 0,0-9 0,0 10 0,0-13 0,0 11 0,0-12 0,0 4 0,0-5 0,0 4 0,0-3 0,0 4 0,0-5 0,0 13 0,0-10 0,0 11 0,0-8 0,0-6 0,0 4 0,0-9 0,0 10 0,0-5 0,0 0 0,0-1 0,0 1 0,0-5 0,0 4 0,0 0 0,0-3 0,0 3 0,0-8 0,0 3 0,0-5 0,0 9 0,0-8 0,0 6 0,0-5 0,0 0 0,0 0 0,0 3 0,0-3 0,2 1 0,-1 1 0,2-4 0,-31-1 0,-7-3 0,-46-3 0,30 0 0,-2 0 0,0 0 0,-3 0 0,-9 0 0,-1 0 0,4 0 0,0 0 0,3 0 0,0 0 0,1-3 0,3 0 0,-29 1 0,29-4 0,19 6 0,19 0 0,8 0 0,-3 0 0,3 3 0,-4-3 0,1 6 0,-14-6 0,5 6 0,-20-5 0,21 3 0,-20 1 0,10-4 0,-4 7 0,1-7 0,1 2 0,6-3 0,-1 0 0,10 0 0,5 3 0,0-2 0,2 1 0,1-2 0,1 3 0,-2 0 0,-7 1 0,3 1 0,-3-4 0,8 4 0,0-4 0,-2 2 0,-5 0 0,-5-2 0,-2 2 0,0-3 0,4 0 0,-3 0 0,14 0 0,-2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38.89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0 177 16383,'4'30'0,"-2"8"0,-2-3 0,0 8 0,0-9 0,0 8 0,0-17 0,0 16 0,0 12 0,5-5 0,-4 22 0,4-33 0,-5 13 0,6-7 0,-5 3 0,10 6 0,-10-17 0,4-3 0,-5-9 0,0-4 0,0 3 0,0-4 0,0 6 0,0-1 0,0 0 0,0-5 0,0 5 0,0-10 0,0 1 0,0-5 0,0 0 0,3 0 0,-3 9 0,3 0 0,-3-2 0,0-3 0,3-7 0,-2 3 0,1 1 0,-2-1 0,19-6 0,5-11 0,10-2 0,-2-4 0,1 5 0,1-1 0,10-1 0,-1 0 0,-8 5 0,-10-1 0,-12 6 0,-7-2 0,3 3 0,15-5 0,14 4 0,17-4 0,9 0 0,0 3 0,-1-3 0,-8 5 0,-11-4 0,-20 3 0,-10-2 0,-10 0 0,-2-38 0,-6 9 0,2-32 0,-8 12 0,2-12 0,-4-2 0,4-16 0,-3 17 0,4-8 0,-5 18 0,5 3 0,2 17 0,0-6 0,4-12 0,-4 19 0,5-42 0,0 42 0,0-18 0,0 10 0,0 17 0,0-8 0,0 15 0,0 1 0,0 4 0,0 1 0,0 2 0,0 2 0,0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01.66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40 59 16383,'-20'-3'0,"4"0"0,13 0 0,3-8 0,0 3 0,0-4 0,3 3 0,5 3 0,0 2 0,4 4 0,-3 4 0,-3 2 0,0 10 0,-2-7 0,-4 10 0,-1-12 0,-1 4 0,2-1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02.57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86 49 16383,'-23'0'0,"3"0"0,14 0 0,0 0 0,-5-5 0,3 4 0,0-8 0,5 1 0,14 0 0,-6-1 0,10 6 0,-6 3 0,-3 0 0,6 0 0,-2 0 0,-1 0 0,3-2 0,-5 1 0,4-2 0,-1 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05.91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10 1016 16383,'-6'-35'0,"3"4"0,7 13 0,3 0 0,-2-5 0,3-10 0,-7 15 0,4-12 0,-5 14 0,3-2 0,-3 0 0,6 9 0,-5-3 0,1 3 0,2-9 0,-1 7 0,2-5 0,0 6 0,-4-2 0,4 0 0,-1-1 0,-1 1 0,3-5 0,-2 3 0,0-3 0,2 5 0,-3-1 0,0 4 0,0 0 0,0 0 0,-2-1 0,4 1 0,-4-3 0,4 3 0,-1-1 0,2-2 0,0 3 0,0-4 0,0 1 0,0 3 0,1 0 0,-4 0 0,3 2 0,0-5 0,1 3 0,-1-1 0,-1-2 0,-1 6 0,2-6 0,0 2 0,0 1 0,0 0 0,-2 3 0,4-3 0,-4-1 0,5-2 0,9-9 0,-9 6 0,17-8 0,-16 10 0,17-9 0,-13 7 0,8-6 0,-13 8 0,0 4 0,-3-3 0,0 5 0,1-2 0,-1 3 0,8-1 0,1 0 0,18-2 0,10-1 0,12-8 0,9 9 0,-10-7 0,-15 15 0,-8-4 0,-20 5 0,3 0 0,-8 0 0,3 0 0,8 6 0,-3-2 0,20 8 0,-18-5 0,10 1 0,-13-2 0,-1 0 0,0 3 0,5-2 0,-6 2 0,6-2 0,-13-1 0,4-3 0,-2 6 0,4-3 0,-1 4 0,0-1 0,-2-6 0,-1 5 0,3-4 0,-5 5 0,7 0 0,-7-3 0,2 3 0,2 0 0,-4 1 0,5-1 0,9 12 0,-11-12 0,10 8 0,-14-11 0,6 3 0,-2-2 0,2 2 0,-3-3 0,0 3 0,3 0 0,-2 3 0,5 1 0,-6-1 0,8 5 0,-7-4 0,3 5 0,-4-6 0,-2 0 0,1-3 0,-1 0 0,-1 0 0,3-2 0,-3 4 0,0-1 0,3 2 0,-5-2 0,4 1 0,-4-1 0,4-1 0,-4 3 0,2-3 0,-3 3 0,2 0 0,-1 1 0,2-4 0,-3 3 0,0-3 0,0 3 0,0 1 0,0-1 0,0 0 0,0 0 0,0 0 0,0 1 0,0-1 0,0 0 0,0 0 0,0 1 0,0 4 0,0-4 0,0 4 0,0-4 0,0 4 0,2-4 0,-1 9 0,2-8 0,0 8 0,-2-9 0,5 2 0,-5-7 0,5 1 0,-6 1 0,6-1 0,-6 0 0,3-3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12:38.76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3655 1101 16383,'-9'-57'0,"2"0"0,-9-8 0,-8 1 0,11 18 0,-10-13 0,6 4 0,-3-10 0,-7-8 0,2 9 0,-6 0 0,4 1 0,-10 5 0,7 9 0,6 13 0,3 13 0,14 8 0,-6-1 0,3 5 0,-4-6 0,2 7 0,5 1 0,-4 3 0,5 0 0,-12-4 0,5 5 0,-9-5 0,-5-1 0,-8 0 0,-8-4 0,-10 3 0,8 1 0,-8 4 0,-8 2 0,-14-2 0,-20 6 0,39-3 0,-1 1 0,-1 3 0,0 0 0,-4 0 0,0 0 0,4 0 0,0 0 0,-2 0 0,-2 0 0,0 0 0,0 0 0,-6 0 0,0 0 0,4 0 0,1 0 0,-3 3 0,1 1 0,2 0 0,1 1 0,-1 2 0,0 1 0,0 3 0,1 0 0,0 1 0,2 0 0,6 3 0,1 0 0,1 0 0,0 0 0,-40 13 0,-1 8 0,34-15 0,0 6 0,26-12 0,-4 11 0,-17 5 0,2 7 0,-5 0 0,7 0 0,7-2 0,-16 18 0,30-26 0,-12 17 0,17-15 0,6-3 0,-4 8 0,11-16 0,2 12 0,2-11 0,1 21 0,0-15 0,5 6 0,-3-13 0,4 3 0,4-4 0,0 5 0,4 1 0,0-1 0,0 0 0,-1-7 0,0 5 0,0-10 0,2 6 0,-2-5 0,5 0 0,-5-2 0,4-1 0,4 1 0,12-1 0,17 5 0,-7-8 0,13 0 0,11 0 0,26 3 0,-27-5 0,4 0 0,7 0 0,3-1 0,17 1 0,2 0 0,1-3 0,2 0 0,-22 1 0,2 1 0,-1 0 0,25-3 0,-1 0 0,-28 2 0,1 1 0,-2-1 0,25-1 0,-2 0 0,5 3 0,-1 0 0,-12-4 0,-2 0 0,-5 0 0,-2 0 0,-8 0 0,-3 0 0,-7 0 0,0 0 0,8-6 0,-1-3 0,-14 3 0,-2-4 0,11-7 0,0-3 0,-11 2 0,-3-1 0,40-23 0,-40 21 0,-1-1 0,30-18 0,-18 13 0,2-2 0,-21 6 0,-3 6 0,-4-7 0,-16 17 0,-6 1 0,-6 0 0,0 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07.52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 16383,'49'25'0,"11"14"0,-2 2 0,-9-3 0,8 11 0,-10-12 0,16 25 0,-23-25 0,1 1 0,1 3 0,1 3 0,8 10 0,2 2 0,-1 2 0,2-1 0,3 2 0,0-1 0,-8-6 0,-1-2 0,-2-10 0,-2-4 0,7 10 0,-15-17 0,-27-21 0,-10-5 0,-5-3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08.37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0 343 16383,'49'16'0,"2"1"0,13 9 0,8 6 0,-6 1 0,16 9 0,-8-2 0,1 0 0,-2 0 0,-18-10 0,6 7 0,-24-17 0,4 6 0,-25-15 0,1 0 0,-11-5 0,3-3 0,-17-22 0,-2-5 0,-3-8 0,-1 1 0,14 13 0,-9-15 0,8-1 0,-4-19 0,5-2 0,0-17 0,0 15 0,0-14 0,0 17 0,0-10 0,0 18 0,3 10 0,-2 18 0,1 9 0,-2 0 0,0 0 0,0-1 0,0 1 0,0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10.40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390 1112 16383,'0'-41'0,"0"9"0,-3 15 0,0 4 0,-6 1 0,2 2 0,-2 4 0,-2 4 0,1 4 0,-5 2 0,-2 2 0,-28 17 0,15-12 0,-21 12 0,28-12 0,-21 19 0,12-2 0,-8 5 0,20-6 0,9 0 0,7-1 0,-1 15 0,10-7 0,1 10 0,11 8 0,8-3 0,2 13 0,17-1 0,-9-2 0,8-8 0,-5-2 0,0-20 0,-6 0 0,-4-16 0,-11-9 0,-5-1 0,1-3 0,-1-6 0,2-5 0,8-12 0,15-31 0,9-1 0,-9-12 0,-7 21 0,-19-5 0,-6-3 0,1-30 0,-6 28 0,0-2 0,0 0 0,0-1 0,0-9 0,0 2 0,0 12 0,0 2 0,0 0 0,0 2 0,-6-34 0,-3-9 0,-5 7 0,0-7 0,-6 9 0,5 10 0,1 19 0,-4-13 0,15 29 0,-13-14 0,16 26 0,-4 12 0,4 6 0,0 3 0,0 32 0,0 6 0,6 41 0,-4-25 0,17 38 0,-2-17 0,-3-14 0,2 3 0,-1-5 0,0 0 0,0-1 0,0 0 0,0 0 0,-1-2 0,15 36 0,-11-31 0,1 1 0,11 32 0,-12-32 0,1-1 0,9 31 0,-10-35 0,0 0 0,12 35 0,0-20 0,-13-21 0,-9-31 0,-8-13 0,3-21 0,-2-1 0,15-30 0,-6 23 0,5-9 0,-8 26 0,-4 2 0,0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11.35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443 0 16383,'-37'0'0,"-6"5"0,-10 2 0,-3 5 0,-8 1 0,3-1 0,15 4 0,7-2 0,13 2 0,17-4 0,3 5 0,3 2 0,3-1 0,0 4 0,0 5 0,6 17 0,-1-7 0,18 16 0,-5-18 0,11 12 0,-12-17 0,1 1 0,4-9 0,-9-2 0,8 1 0,-11-12 0,2 0 0,-2-3 0,1-2 0,-1-2 0,-1-2 0,8 0 0,-1 0 0,25-5 0,5 3 0,26-3 0,-15 0 0,-4 3 0,-26-5 0,-12 3 0,-6-2 0,-6-3 0,0-5 0,-3 0 0,0-8 0,0-14 0,0-19 0,-5-2 0,-2-13 0,-2 33 0,2-4 0,-3 17 0,5 6 0,-5 0 0,4 9 0,0 0 0,-3 0 0,2 2 0,-1 1 0,-1 6 0,-1 3 0,1 3 0,0 0 0,3-2 0,0-1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12.78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1 276 16383,'22'58'0,"-5"-8"0,0 3 0,-6-10 0,1 10 0,-1-8 0,0-1 0,-1-3 0,-2-15 0,8 15 0,1 2 0,-2-11 0,1 8 0,-9-22 0,0 1 0,-6-8 0,-13-51 0,0 1 0,-10-51 0,9 24 0,6-7 0,1 18 0,6 12 0,0 10 0,4 10 0,-1 4 0,4 2 0,4 0 0,-4 6 0,3-3 0,-4 8 0,1 0 0,6 3 0,-2 0 0,6 3 0,1 3 0,18 4 0,19 10 0,2-3 0,13 10 0,-33-9 0,4 1 0,-22-2 0,-2-4 0,-3 7 0,0 1 0,-3 1 0,4 3 0,-5 14 0,2-8 0,-5 22 0,-4-15 0,-3-1 0,0-9 0,0-12 0,0-7 0,-7-55 0,5 10 0,-6-41 0,8 19 0,0-12 0,6-4 0,8-16 0,8 9 0,5 9 0,-9 25 0,1 10 0,-9 27 0,1-2 0,-2 9 0,-3 3 0,8 9 0,-3-2 0,12 9 0,0 6 0,1-2 0,4 6 0,16 11 0,-3 2 0,10 9 0,-15 0 0,-5-11 0,-8 8 0,4-3 0,-10 4 0,4 1 0,-9-1 0,4 9 0,-9-15 0,3 13 0,-9-24 0,4-2 0,-7-13 0,-3-48 0,2 8 0,-1-16 0,4 25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14.09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0 608 16383,'40'-21'0,"0"-2"0,12 4 0,30-14 0,-30 14 0,3 0 0,11-5 0,4 0 0,1 0 0,3 0 0,3-1 0,0 1 0,-7 0 0,-2 0 0,-4 1 0,-4 0 0,15-6 0,-29 4 0,-32 18 0,-8-2 0,-43-10 0,-1 1 0,-19-3 0,-29 2 0,15 7 0,12 1 0,-4-1 0,9 4 0,1 0 0,0-4 0,2 2 0,-10 2 0,17 1 0,35 7 0,-3 3 0,3 3 0,-8 5 0,-14 13 0,10-7 0,-26 18 0,8-8 0,-5 8 0,-11 3 0,18 3 0,3-8 0,6 12 0,9-11 0,7 1 0,2 6 0,10-7 0,0 1 0,0-3 0,0-9 0,4 1 0,4-1 0,0 0 0,7 1 0,-3-1 0,14 18 0,-9-18 0,8 17 0,-7-25 0,6 11 0,-5-10 0,3 3 0,-13-10 0,8-2 0,-6-1 0,3-2 0,-5-1 0,-3-3 0,11-4 0,-1 3 0,28-8 0,-16 8 0,31-11 0,-13 11 0,18-10 0,-18 6 0,-13-2 0,-19 1 0,-11 3 0,0-4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15.53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1 100 16383,'3'-26'0,"3"4"0,1 12 0,4-2 0,-1 6 0,2-3 0,6 5 0,0-2 0,5 5 0,-4-2 0,-2 3 0,-7 0 0,-1 0 0,7 9 0,10-2 0,11 14 0,6-4 0,-13-2 0,19 6 0,-26-8 0,18 7 0,-17-5 0,-4 4 0,-3-4 0,-3 2 0,8 4 0,-8-6 0,8 6 0,-9-4 0,0-3 0,-1 8 0,1-4 0,-3 15 0,3 1 0,-7 18 0,-1 3 0,-11 18 0,5-26 0,-10 13 0,0-26 0,-13 18 0,-7-3 0,-5 0 0,9-13 0,-4-4 0,13-8 0,-3-1 0,9-1 0,0-9 0,5 4 0,1 1 0,0-5 0,2 9 0,-6-4 0,1 6 0,-1-6 0,-1 4 0,6-8 0,-5 8 0,6-9 0,-3 9 0,0-3 0,-1 4 0,0 0 0,4 0 0,-3 1 0,6-6 0,-2-3 0,0-9 0,0-4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16.01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 16383,'0'0'0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29.27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236 24 16383,'-41'-4'0,"-14"-2"0,18 1 0,-7-1 0,12 6 0,17-3 0,3 5 0,16 12 0,-2-2 0,9 25 0,-5-8 0,5 15 0,0-1 0,0 0 0,-5 1 0,-1-10 0,-5 17 0,5-6 0,2 10 0,-1-12 0,-1-15 0,-2-11 0,1 0 0,0-4 0,2 2 0,0 10 0,0-12 0,0 13 0,-1-14 0,0 6 0,1-5 0,-2 9 0,2-8 0,-6 0 0,6-5 0,-6 0 0,3 0 0,0 3 0,0-2 0,1 1 0,1-4 0,-4 2 0,-2 10 0,0-2 0,-5 7 0,5-10 0,-1-2 0,2-6 0,34 1 0,2 1 0,34-1 0,-7 0 0,1-1 0,-9-2 0,-12-2 0,-15 2 0,-11-4 0,-7 0 0,-2 0 0,9 0 0,-8 0 0,15 0 0,-8 0 0,16 0 0,-6 0 0,6 0 0,-9 0 0,1 0 0,-6 0 0,-3 0 0,-4 0 0,-4 0 0,8 0 0,-5 0 0,5 0 0,2-3 0,2 2 0,4-6 0,-4 6 0,3-2 0,-9 3 0,9 0 0,-8 0 0,1 0 0,-4-3 0,13 2 0,-4-1 0,31 2 0,-15 0 0,35 0 0,-5 0 0,-9 0 0,2 0 0,-34-4 0,3 3 0,-11-2 0,-5 3 0,-2-3 0,-1 2 0,3-4 0,-2 1 0,5 1 0,-3 0 0,14-2 0,-5 4 0,12-4 0,-15 3 0,-1 1 0,-4-5 0,-1 3 0,-3 0 0,0-3 0,-2 3 0,-1-6 0,0 2 0,-3-2 0,6 0 0,-5 2 0,5-4 0,-3 4 0,0-2 0,0 0 0,0 2 0,0-2 0,0 3 0,1 0 0,-1-3 0,0 2 0,0-5 0,5-2 0,-4 3 0,7-10 0,-2 5 0,2-3 0,-3 5 0,-2 5 0,-3 3 0,0-3 0,0 2 0,1-5 0,-1 6 0,0-6 0,3 2 0,-2-7 0,5 4 0,-3-10 0,4 5 0,-4-5 0,2-1 0,-4 6 0,0 3 0,-1 4 0,-3 1 0,-3-7 0,-6-11 0,1 8 0,-3-12 0,7 14 0,-5 0 0,6-5 0,-3 10 0,3-2 0,0 4 0,0 7 0,0-2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31.07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0 143 16383,'54'-13'0,"7"2"0,11 5 0,-17 2 0,4-1 0,13-3 0,3 0 0,8-1 0,2 1 0,2 0 0,0-1 0,-7 1 0,-3 0 0,-8 0 0,-2 0 0,-8 4 0,-5-1 0,7-4 0,-17 8 0,-34-2 0,-4 3 0,-4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12:40.84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4250 1068 16383,'-31'-46'0,"0"-1"0,-12-16 0,-12-18 0,9 27 0,-11-11 0,-5 5 0,1 4 0,18 19 0,-4-1 0,-4-2 0,-3 0 0,-10-5 0,-2 1 0,10 8 0,1 1 0,-6-1 0,-1 2 0,8 6 0,0 2 0,-4-2 0,0 3 0,1 4 0,1 3 0,-39-11 0,2 8 0,18 13 0,-6 2 0,-3 6 0,-2 0 0,36 0 0,-2 0 0,-4-1 0,-1 2 0,-1 2 0,-2 1 0,-1-1 0,-2 2 0,-3 2 0,1 2 0,1 2 0,1 0 0,4-3 0,0 1 0,-6 6 0,1 0 0,11-4 0,0 1 0,-5 3 0,1 1 0,-1 2 0,2 1 0,8-1 0,1 0 0,-37 24 0,9 5 0,0 10 0,1 9 0,33-29 0,1 0 0,2 1 0,1-2 0,-27 28 0,28-28 0,1 0 0,-29 35 0,-2 3 0,9-4 0,11-5 0,8-13 0,0 4 0,-8 4 0,6-2 0,8-9 0,11-13 0,14-14 0,3-9 0,1 5 0,3-9 0,0 0 0,0 2 0,0-3 0,2 6 0,14 5 0,-7-8 0,20 19 0,0-7 0,29 14 0,-7-5 0,11-6 0,17-2 0,-32-12 0,4-1 0,15 1 0,4 0 0,1 1 0,3-2 0,11-6 0,2-1 0,2 0 0,1-1 0,7-6 0,3-2 0,-29 0 0,1 0 0,-2-2 0,22-5 0,-3-2 0,4-6 0,-2-1 0,-13 1 0,-2-2 0,-3-1 0,-1-2 0,1-3 0,-1 1 0,-8 6 0,-1 0 0,3-6 0,-1 1 0,-11 9 0,-1 2 0,3-4 0,1 1 0,-5 3 0,0 0 0,9 0 0,1-1 0,-8 1 0,0 0 0,8 0 0,-1-1 0,-8 2 0,-2-1 0,-3-3 0,-1 0 0,37-16 0,-11-1 0,-23 1 0,-13 14 0,-18-2 0,-13 13 0,-1 2 0,-4-3 0,4 5 0,-1-12 0,-1 9 0,0-1 0,-3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32.34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52 39 16383,'-23'9'0,"4"0"0,13-6 0,2 3 0,34-10 0,7-1 0,31-1 0,-23 0 0,15 6 0,-6 0 0,30 0 0,11 0 0,0 0 0,-2 0 0,-18-5 0,-20 3 0,-19-3 0,-21 5 0,-6 0 0,-3-3 0,5 2 0,23-1 0,-9 2 0,26 0 0,-26 0 0,17 0 0,-17-4 0,7 3 0,-8-2 0,-6 0 0,0 2 0,-6-4 0,-2 4 0,-2-4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35.40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 16383,'4'30'0,"6"26"0,-9-17 0,6 31 0,-2-16 0,-3 10 0,3 27 0,2 6 0,-6-35 0,0 1 0,3-6 0,-1 1 0,-3 3 0,0 0 0,4 2 0,-1-1 0,-2-4 0,0 1 0,6 7 0,0 0 0,-6-8 0,0-1 0,3 1 0,-1 0 0,-3 3 0,0 0 0,0-8 0,0 0 0,-1 4 0,2-1 0,2-4 0,1 1 0,-1 7 0,2 2 0,3 1 0,0 1 0,0 3 0,0 1 0,0 8 0,0 0 0,0-11 0,0-1 0,0 8 0,0-1 0,0-13 0,-1-1 0,1 2 0,0-5 0,0 15 0,-1-10 0,-7-18 0,0 5 0,0 35 0,0-4 0,0 16 0,0 0 0,0-7 0,0 7 0,0-10 0,6 1 0,-5-1 0,6-8 0,-7 16 0,0-5 0,0 9 0,0-2 0,0-10 0,0-8 0,0 6 0,0-33 0,0 29 0,0-29 0,0 34 0,0-25 0,0 13 0,0-16 0,0 10 0,6 9 0,-5 10 0,6 3 0,-7 7 0,5-18 0,-3-3 0,10 1 0,-11 2 0,5-1 0,0-1 0,-5-1 0,12 12 0,-5 11 0,0 0 0,5-2 0,-5 0 0,7-7 0,-7-2 0,-2-12 0,1 10 0,0-5 0,1-27 0,-1 2 0,1 43 0,4-9 0,-10 4 0,10-15 0,-11 9 0,12-1 0,-12 10 0,12 2 0,-12-43 0,0 0 0,5 43 0,1-2 0,-6-18 0,5 6 0,-6-33 0,0-3 0,0-23 0,0-3 0,0-1 0,0-3 0,0-7 0,-12-84 0,9 58 0,-9-62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36.32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775 0 16383,'-19'20'0,"0"4"0,-2-4 0,0 1 0,-30 28 0,8-3 0,-27 20 0,11 11 0,4-20 0,8 11 0,-1 0 0,-3 13 0,21-36 0,0 1 0,3 2 0,1 0 0,-23 38 0,14-11 0,10-21 0,6-13 0,14-17 0,-4-6 0,8-1 0,-2-5 0,1 1 0,1-4 0,-2 3 0,0-3 0,3 1 0,-3-2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36.83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735 1 16383,'-11'28'0,"-11"7"0,8-16 0,-27 29 0,-5 10 0,-12 14 0,5-10 0,7 0 0,3-9 0,15-12 0,-2 2 0,-3 2 0,-2 2 0,0 7 0,-1 1 0,1-5 0,2 0 0,6-2 0,2 0 0,-18 29 0,18-23 0,13-20 0,9-20 0,3-11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37.39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863 0 16383,'-14'49'0,"1"-11"0,-15 12 0,0-10 0,-8 9 0,-9 8 0,-1-4 0,8-4 0,-5 8 0,15-13 0,-10 14 0,5 5 0,-5 10 0,5-7 0,8-21 0,0 2 0,-19 40 0,18-38 0,1-1 0,-17 36 0,1-2 0,8-17 0,0 8 0,8-10 0,1-8 0,1-2 0,7-19 0,6-7 0,4-10 0,5-7 0,-2-1 0,3-3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37.94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860 1 16383,'0'33'0,"-15"11"0,2-9 0,-30 24 0,-1 7 0,16-25 0,-3-1 0,-31 32 0,5 4 0,-5-6 0,28-22 0,-1 3 0,-8 4 0,0 2 0,6-2 0,1 2 0,-4 5 0,1 0 0,12-16 0,3-2 0,-3 8 0,3-2 0,-11 25 0,4-11 0,15-29 0,5-12 0,9-17 0,2 0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38.40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700 1 16383,'-24'61'0,"-2"4"0,-18-13 0,-4 13 0,-13 5 0,25-33 0,-1 0 0,0 4 0,-2-1 0,-5-2 0,0-2 0,-21 28 0,5-11 0,19-12 0,16-13 0,6-5 0,12-6 0,1-5 0,2 5 0,1-3 0,-4 8 0,3-9 0,-2 5 0,2-9 0,-1 0 0,1-3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38.98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1438 0 16383,'-64'33'0,"1"-2"0,-10-5 0,-2 1 0,25-9 0,-1 0 0,2-3 0,0 1 0,-8 5 0,1 2 0,-30 12 0,22-4 0,28-7 0,22-10 0,5-2 0,5-3 0,2 0 0,-5 8 0,-5 8 0,-14 21 0,-14 20 0,-1-5 0,-8 21 0,1-10 0,18-22 0,-1 4 0,-4 1 0,-1 1 0,-4 9 0,0-1 0,3-7 0,2-3 0,-14 24 0,4-8 0,34-50 0,-9 9 0,20-26 0,-3-3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39.45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483 0 16383,'-5'39'0,"0"-8"0,-27 31 0,-4-2 0,-8-4 0,8-4 0,2-20 0,-1 7 0,-20 29 0,1-5 0,4 13 0,14-28 0,11-7 0,13-17 0,4-6 0,2-1 0,5-7 0,-4-2 0,4 1 0,-2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39.84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524 0 16383,'-33'40'0,"0"1"0,-29 29 0,7-3 0,11-22 0,-9 21 0,8-13 0,7-4 0,-6 13 0,24-25 0,-9 15 0,7-8 0,6-10 0,-1-2 0,12-16 0,-2-5 0,7-8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12:42.98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3042 1191 16383,'-32'-57'0,"5"12"0,-11-17 0,6 4 0,-3-1 0,-11-20 0,9 10 0,7 17 0,-1-3 0,0 0 0,-1-1 0,1-4 0,0 4 0,-10-15 0,-6-3 0,19 35 0,2 6 0,0-2 0,14 22 0,-2-2 0,2 4 0,-5 0 0,-28-9 0,15 6 0,-38-5 0,4 1 0,-31 2 0,34 5 0,-3 0 0,-3 6 0,-2 1 0,-3 0 0,0 1 0,-1 3 0,1 0 0,-1 0 0,1 0 0,8 0 0,1 0 0,1 2 0,2 3 0,7 1 0,2 3 0,-35 12 0,4 12 0,18-1 0,1 6 0,-4 8 0,7 8 0,0 2 0,7 3 0,2-8 0,-2 8 0,-1 2 0,6 1 0,2-3 0,3-8 0,3 0 0,-1-9 0,17-10 0,-8 6 0,19-16 0,-10 13 0,12-11 0,4-6 0,0 4 0,3-3 0,1-1 0,3-1 0,0-5 0,0 0 0,0-2 0,2 1 0,2-1 0,-1 2 0,10 14 0,-4-5 0,20 23 0,-9-8 0,25 22 0,-7-8 0,7 1 0,4-8 0,0-7 0,3 2 0,10 0 0,14 3 0,-25-16 0,8-4 0,-18-12 0,32-1 0,25 0 0,-32-4 0,1-1 0,-3-3 0,-1 0 0,-1 0 0,1 0 0,3-3 0,-1-2 0,-2-2 0,1-2 0,8-2 0,1-3 0,0-5 0,-1-1 0,-3 3 0,-2 0 0,-4-2 0,-1 0 0,-1 0 0,0 0 0,-3 0 0,-1-1 0,2-3 0,-2 0 0,-9 4 0,-1 1 0,44-17 0,-25 9 0,-16 8 0,2-11 0,-35 19 0,12-10 0,-22 14 0,1-1 0,-2 1 0,1-3 0,2 3 0,-3-3 0,0 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40.93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0 16383,'17'72'0,"0"-1"0,0 5 0,-3-3 0,-6-15 0,-1 0 0,1 20 0,0 7 0,0-19 0,1 3 0,-1 2 0,1 10 0,0 2 0,1 2 0,2 7 0,0 2 0,0-1 0,-3-2 0,0-1 0,1-1 0,1-6 0,0-2 0,0 1 0,-1 3 0,-1-1 0,0-1 0,0-5 0,0-2 0,0 1 0,0 3 0,-1 0 0,0-2 0,-2-8 0,-1-2 0,1 0 0,2 3 0,0 0 0,1-2 0,4 22 0,1-1 0,-3-22 0,1 1 0,-1-2 0,2 23 0,0-3 0,0-9 0,-2 0 0,-3-1 0,0-3 0,0-18 0,-1-3 0,1 7 0,0 0 0,-1-7 0,0-2 0,8 46 0,-1-4 0,0-20 0,-2-10 0,-1-17 0,-5-5 0,-2-25 0,-1-5 0,0-8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42.29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79 1 16383,'0'45'0,"0"-9"0,-3-4 0,-3 0 0,-3 3 0,-3 17 0,-5 3 0,8-15 0,-6 0 0,15-29 0,-7 3 0,7-8 0,1-30 0,14 6 0,17-44 0,3 25 0,-1-1 0,2 0 0,12-4 0,6-14 0,-19 29 0,-23 10 0,-1 6 0,-5 2 0,-3 5 0,13 17 0,-5-3 0,14 35 0,2 5 0,16 27 0,-7-2 0,3-9 0,-8-10 0,-10-21 0,7 10 0,-16-25 0,2 7 0,-8-18 0,0 0 0,0-3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43.92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0 293 16383,'14'31'0,"-5"-2"0,-1 4 0,5 10 0,4 3 0,10 24 0,-11-31 0,8 29 0,3-4 0,1 13 0,7 7 0,-9-12 0,1 1 0,0 1 0,-6 1 0,-4-20 0,-10-19 0,-1-22 0,-5-10 0,24-50 0,-1-6 0,6-15 0,-6 8 0,-7 6 0,4-13 0,8-27 0,-1 7 0,-6 2 0,-3 12 0,-7 17 0,-1 12 0,-6 18 0,-1 19 0,2 33 0,0 5 0,1 11 0,-2 16 0,-5-11 0,0 34 0,0-34 0,2-3 0,-1-31 0,4-10 0,3-23 0,0 1 0,19-43 0,8-7 0,-5 16 0,2-3 0,0-3 0,0-2 0,4-3 0,-1-1 0,-6-3 0,-2 1 0,-3 10 0,-3 3 0,4-26 0,-13 43 0,-12 37 0,0 8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44.59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91 16383,'19'-23'0,"13"-1"0,-12 9 0,8 1 0,-14 6 0,-2 2 0,-5 6 0,4 0 0,-4 3 0,5 6 0,-5 0 0,4 4 0,1 4 0,0-4 0,0 9 0,11 15 0,-15-10 0,19 23 0,-19-6 0,14 11 0,-7 17 0,8-15 0,-15-5 0,7-10 0,-14-25 0,4 6 0,-5-17 0,-16-43 0,11 29 0,-11-32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45.14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255 1 16383,'-25'19'0,"2"1"0,10-11 0,1 1 0,0 1 0,-5-3 0,-10 8 0,6-8 0,-7 13 0,11-9 0,2 3 0,-4 3 0,9-7 0,3 28 0,1-21 0,6 22 0,-3-21 0,3 4 0,0-5 0,0-3 0,0-6 0,3-3 0,3 2 0,9 0 0,-2-2 0,18 2 0,-1-6 0,13 2 0,1-4 0,-9-3 0,-8-1 0,-12-3 0,-7-1 0,-1-2 0,-4 0 0,0-1 0,-3 1 0,0 1 0,0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45.59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26 1 16383,'-4'29'0,"1"2"0,3 14 0,0-6 0,0 13 0,6-2 0,-4 5 0,3 38 0,-4-37 0,-2 3 0,1 4 0,0 1 0,0-2 0,0 0 0,1 5 0,-2-2 0,-2-11 0,0 0 0,-1 5 0,0-5 0,-4 12 0,-1-20 0,8-54 0,4-20 0,5-36 0,-1 27 0,-1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46.00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48 0 16383,'5'45'0,"-4"-14"0,4 18 0,-5-17 0,0 30 0,0 10 0,0 5 0,0-22 0,0 1 0,-3-3 0,-1 0 0,0 9 0,-1 1 0,-2-5 0,-1-1 0,3-4 0,1-2 0,-2 42 0,0-18 0,5-20 0,-5-14 0,6-26 0,0-1 0,0-8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47.77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1 241 16383,'2'97'0,"0"0"0,0-23 0,0-9 0,-2-5 0,0-44 0,0-10 0,22-53 0,0 2 0,16-39 0,-9 30 0,3-17 0,-6 14 0,8-24 0,-8 15 0,-1 2 0,-9 26 0,0 11 0,-6 18 0,-1 0 0,0 5 0,0 7 0,2 9 0,8 24 0,7 4 0,0 13 0,4 3 0,-17-19 0,-2 13 0,-11-15 0,0 8 0,0-13 0,0-4 0,-2-17 0,-2-3 0,-2-28 0,3 10 0,6-51 0,2 38 0,8-43 0,2 31 0,-4 1 0,4 21 0,-3 24 0,2 10 0,9 8 0,-3 6 0,4-3 0,-1 20 0,-4-13 0,-1 6 0,-8-15 0,-6-6 0,-2-9 0,-1 9 0,2-8 0,-3 0 0,0-5 0,7-38 0,-5 23 0,5-26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48.43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160 1 16383,'-26'13'0,"3"1"0,11-7 0,-1 4 0,0 4 0,-1 3 0,-5 14 0,6-6 0,3 15 0,1 3 0,8 10 0,-5-8 0,6 4 0,5-15 0,-4-1 0,9 7 0,2 3 0,3-8 0,1 6 0,-2-24 0,-7-6 0,5-7 0,-2-5 0,2 0 0,0-5 0,6-4 0,0-5 0,21-34 0,-15 20 0,16-42 0,-25 33 0,3-33 0,-11 22 0,-1-14 0,-9 28 0,-4-17 0,-5 23 0,2-5 0,0 19 0,4 11 0,-3 0 0,0 3 0,-4 0 0,-13 0 0,6 0 0,-12 0 0,13 0 0,5 0 0,8 0 0,3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49.27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1 154 16383,'20'22'0,"-1"13"0,-3 12 0,-5-13 0,6 15 0,-14-22 0,6 8 0,-3 8 0,3-8 0,0-3 0,-4-14 0,1-3 0,-5-6 0,17-16 0,6-2 0,16-8 0,12-11 0,-6 9 0,-10-3 0,7-11 0,-20 10 0,8-23 0,-6 8 0,-12-15 0,-2 16 0,-5-13 0,0 6 0,-5 8 0,5-15 0,-6 31 0,2-1 0,8 64 0,-5-2 0,9 34 0,-13-5 0,4-31 0,-5 29 0,0-22 0,0 18 0,0-1 0,0-17 0,0-5 0,3-22 0,-2-18 0,1-23 0,-2-32 0,0 20 0,0-3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12:45.69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3709 1496 16383,'0'-71'0,"0"1"0,-5 6 0,-3-10 0,-12-10 0,-2-2 0,-13-7 0,-1 9 0,15 38 0,-1-1 0,-20-39 0,17 38 0,-1 1 0,1 3 0,-1 1 0,-3-2 0,-2 1 0,-1-1 0,-2 0 0,1 3 0,-1 2 0,-30-31 0,2 15 0,6 18 0,-2 7 0,-6 11 0,1 2 0,-1 11 0,9 1 0,-24 6 0,-7 7 0,34-3 0,-3 0 0,-10 3 0,-1 2 0,8 2 0,-2 0 0,-23 2 0,-3 0 0,10-1 0,0 1 0,-20 4 0,-1-2 0,22-6 0,1 0 0,-11 3 0,0 0 0,11-3 0,1-2 0,-10 1 0,1 1 0,7-2 0,2 2 0,1 2 0,2 1 0,11-4 0,2 1 0,0 5 0,1 0 0,-39 9 0,11 10 0,12 0 0,34-6 0,-6 6 0,21 4 0,-13 7 0,12-4 0,-4 12 0,11-11 0,-2 13 0,-3-1 0,15-10 0,-9 10 0,15-8 0,-5 17 0,6-17 0,0-1 0,5-3 0,8 2 0,-2-6 0,11 13 0,1-12 0,-2-3 0,14 19 0,10-4 0,19 13 0,-23-26 0,1-1 0,36 16 0,-32-23 0,1-1 0,4-2 0,3-2 0,8 1 0,2-1 0,8 4 0,1-1 0,0-5 0,-1-3 0,0-2 0,1-2 0,4-2 0,0-2 0,1-5 0,1-3 0,3-2 0,1-2 0,4-6 0,1-3 0,9-3 0,1-1 0,-4 1 0,2 0 0,-23 2 0,1-1 0,1 2 0,-3 1 0,1 0 0,-1 0 0,4-3 0,1 0 0,-1 1 0,1 1 0,-1 1 0,-2 1 0,26-5 0,-3 1 0,-3 3 0,-4 1 0,-19 0 0,-4 0 0,-3-3 0,-6 0 0,3-1 0,-22-4 0,-33 10 0,-6-3 0,0-1 0,0-2 0,2 3 0,-1 0 0,2 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50.07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18 16383,'5'22'0,"1"0"0,-5 1 0,13 16 0,-11 7 0,13 6 0,-9 0 0,4-6 0,-4 7 0,3-1 0,-8-6 0,6-8 0,-7-12 0,1-16 0,5-57 0,6 8 0,-1-32 0,12 12 0,1 4 0,18-31 0,-3 22 0,-3 7 0,-14 31 0,-5 10 0,-6 4 0,4 3 0,-1 8 0,3-2 0,15 8 0,10 8 0,15 19 0,1 2 0,-17 1 0,-1 6 0,2 9 0,-8 2 0,10 12 0,-22-12 0,-5 3 0,1 9 0,-12-10 0,-1-1 0,-6-19 0,0-1 0,0-18 0,0-1 0,0-5 0,0-3 0,-15-23 0,11 14 0,-11-21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50.52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 16383,'4'63'0,"6"4"0,-9-10 0,5 11 0,-6-32 0,0 26 0,0 1 0,6 3 0,-4 7 0,3-10 0,-5 1 0,6 0 0,-5-1 0,11 1 0,-11-1 0,5 1 0,-6-18 0,0-13 0,-11-29 0,-4-33 0,-2 10 0,4-13 0,10 27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50.93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0 116 16383,'31'-4'0,"15"-5"0,0 2 0,9 0 0,6-5 0,12 4 0,4-12 0,7 5 0,-29-2 0,-19 7 0,-24 6 0,-6 2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51.87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0 301 16383,'0'-31'0,"6"6"0,-2 3 0,8-6 0,-4 3 0,0-3 0,-4 11 0,2 5 0,-3 0 0,1 2 0,1-2 0,-1 5 0,2-4 0,0 4 0,0-5 0,0 5 0,1-1 0,1 1 0,2 1 0,2 3 0,6-3 0,0 5 0,5-3 0,1 4 0,-8 3 0,0 3 0,-6 1 0,4 9 0,7 4 0,7 17 0,9 20 0,-5-6 0,-7 10 0,-2-8 0,-11-7 0,1 15 0,-8-15 0,-5-8 0,0 2 0,-4-19 0,-1 20 0,-10-7 0,-10 28 0,-7-5 0,-7 15 0,0-8 0,1-6 0,0-2 0,7-8 0,9-15 0,12-2 0,7-18 0,3 1 0,0 3 0,0-6 0,0 3 0,0-5 0,0-3 0,0 5 0,3-1 0,-2 5 0,5 2 0,-5-3 0,6 8 0,-3-4 0,5 15 0,-4-13 0,3 6 0,-8-16 0,3-1 0,-3-3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52.94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56 89 16383,'16'-11'0,"1"3"0,-10 17 0,-1 1 0,-3 2 0,-3 0 0,0-2 0,-2-2 0,-13-10 0,-5-11 0,-7-15 0,7-2 0,6 3 0,10 12 0,2 6 0,2 3 0,22 16 0,-14-7 0,17 17 0,-19-13 0,-2 2 0,-2-1 0,-2 2 0,-21-13 0,13 3 0,-16-13 0,20 7 0,4 2 0,18 7 0,-6 1 0,8 5 0,-11-3 0,-3-3 0,3 0 0,1-3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4:04.17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0 16383,'25'66'0,"4"-1"0,-9-1 0,-6-9 0,3 6 0,-16-6 0,11 17 0,-10-6 0,4 7 0,-6-1 0,0-6 0,0-2 0,0-12 0,0-18 0,0 8 0,5-8 0,1 19 0,1 1 0,4 10 0,-9 8 0,9 3 0,-9-9 0,4 4 0,-6-15 0,0 8 0,0 1 0,0 8 0,0-6 0,0 7 0,0-32 0,0 8 0,0-29 0,0 30 0,0-22 0,0 13 0,0-17 0,0-1 0,0-5 0,0 4 0,0-3 0,0 4 0,-3 0 0,2 1 0,-3 8 0,1-7 0,2 8 0,-2-10 0,3-5 0,0-1 0,0-7 0,0-1 0,0-1 0,0 2 0,0 2 0,0 5 0,0-3 0,0 3 0,-3-5 0,2-3 0,-1 0 0,2 0 0,0 5 0,0 14 0,0 6 0,0 1 0,0-3 0,0-9 0,0 9 0,0-14 0,0 5 0,0-14 0,0 5 0,0 5 0,5 13 0,-4-12 0,4 6 0,-5-16 0,0-1 0,0 0 0,0 0 0,16-9 0,25-8 0,21-1 0,13-4 0,16 6 0,-36 3 0,3-1 0,9-2 0,4-1 0,15-1 0,3 1 0,-1-1 0,0 1 0,1 0 0,-1-1 0,0 1 0,-1-1 0,-8 1 0,-2 0 0,-12 3 0,-3 1 0,0-4 0,-4 2 0,19 4 0,5-4 0,-18 6 0,-1 0 0,-8 0 0,6 0 0,3 0 0,20 0 0,2 0 0,-35 0 0,0 0 0,44 0 0,-34 0 0,1 0 0,-4 0 0,1 0 0,16 0 0,2 0 0,-7 0 0,-2 0 0,1 0 0,-2 0 0,-1-4 0,0 1 0,-4 2 0,0 0 0,10-2 0,1-1 0,5 0 0,1 1 0,-1 2 0,0 0 0,-5-3 0,-1 0 0,-4 4 0,-2 0 0,-8 0 0,-1 0 0,4 0 0,0 0 0,-3 0 0,0 0 0,8 0 0,2 0 0,0 0 0,0 0 0,-1 0 0,2 0 0,7 0 0,-1 0 0,-10 0 0,-1 0 0,3 0 0,0 0 0,4 0 0,-1 0 0,-10 0 0,0 0 0,11 0 0,0 0 0,-12 0 0,-2 0 0,-4 0 0,-2 0 0,42 0 0,-18 0 0,-20 0 0,-19 0 0,-14 0 0,-8 0 0,8 0 0,-9 0 0,5 0 0,-6 0 0,-5 0 0,-2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4:05.96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490 0 16383,'-21'15'0,"-8"10"0,-3-2 0,-16 12 0,-22 13 0,4-7 0,0-1 0,2 4 0,26-21 0,2 9 0,22-21 0,11 5 0,0-8 0,3 9 0,0-3 0,3-1 0,-2 5 0,5-1 0,-2 1 0,1 14 0,2-6 0,0 33 0,-2-20 0,7 40 0,-5-22 0,1 15 0,-2-17 0,-2-3 0,1-17 0,4-3 0,-1-9 0,0 1 0,-4-1 0,5-5 0,-7 5 0,9-10 0,-3 9 0,3-4 0,0 6 0,-1-6 0,2 4 0,0-8 0,2 0 0,-1-3 0,8 8 0,-2-6 0,21 19 0,-4-15 0,10 7 0,-11-6 0,6-7 0,-6 2 0,17-1 0,-15-6 0,23 0 0,-33-6 0,24 0 0,-17 0 0,19-6 0,-16-2 0,8-14 0,-24 1 0,2-7 0,-4-4 0,-6 6 0,4-6 0,-8 9 0,6-1 0,-5 6 0,-1 1 0,0-1 0,-6 5 0,6-18 0,-1 10 0,-3-20 0,5-3 0,-9-2 0,5 3 0,-6-8 0,0-3 0,-7-21 0,0 0 0,-6 2 0,0 10 0,3 17 0,-1-4 0,3 24 0,-8-15 0,4 15 0,-11-24 0,10 27 0,-15-29 0,17 30 0,-12-9 0,13 17 0,-3 2 0,1 8 0,3-4 0,-3 7 0,-2-5 0,-5 2 0,1-4 0,-4 1 0,-14-2 0,-10 4 0,-9-1 0,3 6 0,9 0 0,-1 5 0,10-4 0,1 7 0,15-7 0,1 3 0,7-4 0,2 0 0,-1 0 0,-3 0 0,4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4:06.64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 16383,'4'30'0,"8"7"0,-10-11 0,13 15 0,-7 11 0,4 5 0,-5-2 0,5 4 0,-11-13 0,5 8 0,-1 8 0,-3-8 0,3 10 0,2 18 0,1 4 0,1 9 0,3-3 0,-10-8 0,10-9 0,-7-21 0,1-12 0,1-24 0,-4-1 0,0-7 0,3-2 0,-3-1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4:07.85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1 115 16383,'26'-19'0,"2"0"0,-14 9 0,8-1 0,-4 4 0,6-1 0,8-2 0,-6 2 0,1 3 0,-5-2 0,-3 6 0,4-3 0,-5 1 0,0 3 0,-6-3 0,-2 3 0,1 0 0,-1 0 0,2 3 0,1-3 0,-1 6 0,0-3 0,0 6 0,-2-5 0,2 7 0,-3-4 0,4 5 0,4 2 0,-4-2 0,6 7 0,-6-6 0,10 13 0,-7-6 0,7 7 0,-11-3 0,3-1 0,-7-8 0,3 7 0,-2 2 0,0 11 0,1-1 0,-5-6 0,2-11 0,-7-5 0,3 0 0,-3 1 0,-3-4 0,0 0 0,-6 0 0,0-3 0,-3 3 0,-6-2 0,0-3 0,-5 2 0,-1-5 0,1 6 0,0-6 0,0 2 0,-1-3 0,1 0 0,0 0 0,4 0 0,2 0 0,8 0 0,0 0 0,0 0 0,0 0 0,-4 0 0,4 0 0,-8 0 0,7 0 0,-5 0 0,7 0 0,2 0 0,-6 0 0,2 0 0,-2 0 0,3 0 0,0 0 0,0 3 0,-3-2 0,-1 1 0,7-2 0,0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4:08.84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39 1 16383,'-24'34'0,"10"-2"0,19 0 0,12 20 0,4 14 0,4 0 0,-5-5 0,3 0 0,-2 14 0,-2-22 0,-1-2 0,0 20 0,8 6 0,-20-42 0,6 26 0,-5 5 0,5 8 0,-11-19 0,5-5 0,0-6 0,-5-8 0,7 1 0,-7-23 0,-1-8 0,-3-3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16:14.03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2312 1005 16383,'0'-89'0,"0"6"0,-6 10 0,-1 7 0,-1-6 0,0 31 0,1-26 0,-2 33 0,-3-28 0,-5 10 0,6 15 0,-8-4 0,-4-1 0,5 15 0,-23-27 0,23 32 0,-20-16 0,18 25 0,-16-12 0,-8 8 0,-1 0 0,-25-2 0,31 12 0,-29 1 0,22 6 0,-36 0 0,5 0 0,27 0 0,-2 0 0,-4 3 0,-1 1 0,-1 0 0,-1 1 0,-8 2 0,0 2 0,0-1 0,0 0 0,8-1 0,1 1 0,0-1 0,3 1 0,-38 12 0,9 2 0,9 5 0,17 2 0,11 1 0,4 19 0,6 1 0,-7 3 0,7 7 0,6-1 0,-6 7 0,15-3 0,1-19 0,10-3 0,1 2 0,-8 12 0,4 9 0,-4-1 0,11 1 0,1-1 0,6 1 0,0 0 0,0-1 0,3-22 0,1-1 0,5-13 0,12 11 0,-9-7 0,23 15 0,-21-24 0,19 17 0,-15-14 0,21 9 0,-4-3 0,8 5 0,2-6 0,-15-10 0,20-4 0,-4-5 0,18-4 0,9-1 0,11-6 0,2-7 0,-36 1 0,2-2 0,4-7 0,1-2 0,1-1 0,2-3 0,7-5 0,-1-2 0,-6 1 0,-2-2 0,0-1 0,0-2 0,1-3 0,0-1 0,-3 4 0,-1 0 0,-5 2 0,-2 0 0,36-19 0,-21 11 0,-5 0 0,-9 2 0,-8 1 0,-13 10 0,4-6 0,-8 1 0,7-4 0,-11 1 0,14-7 0,-9 9 0,-1 2 0,-6 9 0,-12 13 0,-3-2 0,0 3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4:09.64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52 16383,'26'-3'0,"-3"0"0,-11 3 0,-2 0 0,-1 0 0,0 0 0,0-3 0,4 3 0,-1-3 0,5 3 0,2 0 0,4-3 0,0 2 0,1-3 0,8 4 0,12-5 0,-8 3 0,1-6 0,-20 7 0,0-2 0,-6 3 0,3-2 0,-5 1 0,-2-2 0,7 3 0,-4-3 0,5 3 0,-2-3 0,22 3 0,-17 0 0,31 0 0,-19 0 0,4 0 0,-1 0 0,-10 0 0,-5 0 0,-3 0 0,-6 0 0,-3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4:10.33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 16383,'29'3'0,"20"0"0,-17-3 0,12 0 0,15 0 0,-20 0 0,22 0 0,-8 0 0,2 0 0,8 0 0,1 0 0,9 0 0,-25 0 0,-3 0 0,-28 0 0,-7 0 0,-1 0 0,-3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4:11.04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9 16383,'26'0'0,"-5"0"0,-10 0 0,-1 0 0,2 0 0,1 0 0,4 0 0,-4 0 0,9 0 0,-3-4 0,13 3 0,-6-2 0,15 3 0,-15 0 0,15 0 0,-15 3 0,24-2 0,-13 3 0,6-4 0,-1 0 0,-8 0 0,10 0 0,8 5 0,3-3 0,9 3 0,-18-5 0,4 0 0,-6 6 0,-8-5 0,1 5 0,-23-6 0,-5 0 0,-3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4:11.92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0 16383,'29'78'0,"-13"-30"0,-1 4 0,1 14 0,0 4 0,0 15 0,1 4 0,0 4 0,0 2 0,-8-26 0,0 0 0,0 0 0,3 26 0,0-2 0,-3-4 0,-1-4 0,-3-14 0,-1-6 0,3 16 0,-7-30 0,0-43 0,-2-7 0,-33-24 0,17 3 0,-28-36 0,27 19 0,-8-33 0,2 4 0,10 20 0,2 8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4:12.17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1 168 16383,'0'-29'0,"0"-4"0,0 22 0,0-11 0,0 4 0,0-1 0,0 5 0,0 5 0,0 3 0,0-1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4:13.32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1 107 16383,'60'33'0,"-4"-7"0,-18 0 0,23 12 0,-18-2 0,25 19 0,-6 6 0,2 10 0,-27-34 0,0 2 0,1 5 0,-1-1 0,29 31 0,-10 2 0,-21-33 0,-14-3 0,-11-26 0,-4 3 0,-2-7 0,1-2 0,-4 1 0,5 1 0,-3-1 0,3 2 0,-2-1 0,1 2 0,-2-2 0,4 1 0,-1-1 0,4 7 0,2 1 0,11 10 0,-10-9 0,8 0 0,-17-11 0,4-4 0,-10-43 0,-6 9 0,-3-53 0,-7 8 0,4-20 0,6 43 0,1-1 0,-1-7 0,0-2 0,1-1 0,-1-1 0,0 0 0,0 1 0,4 10 0,0 2 0,-3-31 0,7 28 0,0 18 0,0 16 0,0 17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16:16.20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1615 462 16383,'0'-38'0,"-3"3"0,2 17 0,-6-4 0,1-6 0,-8-7 0,0 1 0,-1 2 0,2 13 0,1-3 0,-2 3 0,-1-4 0,-9-4 0,8 7 0,-5-1 0,4 10 0,-1-2 0,-6 4 0,-8-3 0,-2 7 0,-28-6 0,-4 9 0,-17-4 0,17 6 0,-4 0 0,15 0 0,-8 0 0,-1 0 0,-9 0 0,8 6 0,-8 1 0,32 2 0,-8 7 0,34-5 0,-29 17 0,23-12 0,-21 26 0,5-7 0,-9 16 0,-15 10 0,5 1 0,10-11 0,10 2 0,10-15 0,9-3 0,-1-4 0,11-9 0,3-4 0,-1 5 0,2-4 0,3-5 0,0 3 0,0-7 0,0 12 0,0-3 0,0-4 0,3 2 0,-3-8 0,8 4 0,1 4 0,2 1 0,-1-2 0,0 0 0,-1-6 0,4 2 0,4 2 0,10 2 0,-6-4 0,19 4 0,-1-7 0,15 3 0,1-5 0,16-1 0,-14-6 0,15 0 0,-17 0 0,6 0 0,-6 0 0,9 0 0,9 0 0,-8 0 0,17-7 0,-16 0 0,-11-8 0,-5-2 0,-20-7 0,0 1 0,0-9 0,-4 4 0,-1-1 0,5-3 0,-4 4 0,17-21 0,-20 23 0,8-11 0,-24 28 0,2-4 0,-3 4 0,0 0 0,-2 3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16:18.21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1732 811 16383,'0'-39'0,"-4"-1"0,2-4 0,-7 1 0,8-10 0,-9 7 0,9-6 0,-9 8 0,9 15 0,-9-11 0,6 19 0,-8-29 0,5 27 0,-4-26 0,2 19 0,-4-5 0,-1 3 0,3 14 0,1 0 0,4 6 0,0 2 0,0 2 0,0-1 0,-5-6 0,4 7 0,-3-8 0,1 12 0,0-5 0,-8 2 0,-2 4 0,1-1 0,-4 4 0,3 0 0,-13 5 0,-2 1 0,-28 6 0,14-1 0,-13 6 0,9 2 0,-12 6 0,-11 2 0,-17 8 0,40-16 0,0 0 0,-2 3 0,1 1 0,0-1 0,2 0 0,-33 20 0,12-3 0,8-6 0,-2 11 0,19-19 0,7 12 0,17-21 0,7 6 0,-13 11 0,15-12 0,-9 8 0,2 1 0,5-9 0,-10 15 0,14-13 0,-3 0 0,7-4 0,-2-2 0,7-8 0,0 0 0,3 0 0,16-2 0,25 0 0,4-4 0,16-3 0,10 0 0,-21 0 0,4 0 0,13 0 0,4 0 0,6 0 0,3 0 0,6 0 0,0 0 0,-7 0 0,0 0 0,5 0 0,-2 0 0,-8 0 0,-3 0 0,-8 0 0,-2 0 0,-7-3 0,-3 0 0,32-4 0,-28-8 0,-14 1 0,-17-2 0,-8 2 0,0 3 0,-9 2 0,2 3 0,-3-1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16:21.41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402 988 16383,'-14'-51'0,"5"2"0,1 15 0,7-8 0,-2 8 0,6 4 0,0 4 0,4 9 0,6-11 0,-2-6 0,7-1 0,-11 8 0,9-4 0,-6 10 0,4-11 0,1 8 0,-3 1 0,7-10 0,-3 8 0,13-26 0,-4 19 0,1-5 0,-7 16 0,2-1 0,-9 8 0,9-8 0,-9 10 0,1 2 0,-1 2 0,0 1 0,1 1 0,4-1 0,1 0 0,6 3 0,8-5 0,12 3 0,1-1 0,17-4 0,-25 6 0,13-6 0,-15 1 0,17-2 0,-6 1 0,-3-3 0,-1 3 0,-17-1 0,3 6 0,-11 3 0,-10 0 0,1 3 0,1 2 0,6 6 0,2 5 0,9 10 0,-3 0 0,13 24 0,-3-11 0,5 24 0,-10-19 0,-5 2 0,-3-2 0,-10-15 0,10 15 0,-11-20 0,4 5 0,-3-9 0,-2 1 0,3-2 0,0 5 0,-1-10 0,1 3 0,-2-5 0,-3-5 0,5 4 0,14 3 0,-2 3 0,9 5 0,-8-4 0,-6-1 0,-3-3 0,-9-2 0,-9 0 0,-8 14 0,-11 2 0,-22 23 0,-7-11 0,3-1 0,-11-6 0,4-8 0,-38 13 0,37-15 0,-3 0 0,-8 3 0,-2 1 0,-3-3 0,-1-1 0,1 1 0,-1-3 0,-3-4 0,-2-2 0,0 0 0,0-1 0,-1-5 0,2-3 0,8 1 0,2 0 0,4-1 0,4 0 0,-36-1 0,11 4 0,34-6 0,15 0 0,28 0 0,2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16:25.92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352 1532 16383,'36'-33'0,"7"-2"0,8-9 0,8 4 0,2-6 0,-8 15 0,-6 2 0,15-2 0,13 4 0,-29 9 0,3 0 0,2 3 0,2 1 0,-1-1 0,0 0 0,0 0 0,0 0 0,5 0 0,0 0 0,-9 0 0,1 1 0,11 1 0,0 2 0,37-10 0,-45 13 0,1 1 0,-2 0 0,0-1 0,44-6 0,0-1 0,-2 7 0,-18 2 0,-3 6 0,-31 0 0,-6 0 0,-25 0 0,-1 0 0,0 8 0,-5-4 0,-7-39 0,-22 4 0,-1-13 0,-4-3 0,-36-20 0,21 21 0,-1 1 0,-20-15 0,23 23 0,-1 1 0,-37-22 0,32 24 0,-2-2 0,-2 1 0,-3-1 0,-6 0 0,-1 2 0,12 7 0,1 1 0,-6-1 0,1 2 0,-29-11 0,9 9 0,-6 7 0,15 7 0,11 5 0,-13 9 0,12 13 0,-28 1 0,9 10 0,12-11 0,10 3 0,-17 3 0,2-6 0,2 8 0,23-15 0,30 3 0,7-9 0,-1 12 0,-6 9 0,-3 12 0,-7 19 0,-1 1 0,-10 28 0,16-36 0,-1 3 0,-4 12 0,0 3 0,2-2 0,2 2 0,-2 7 0,2 1 0,3-8 0,1-1 0,3 0 0,0-2 0,0-7 0,2-4 0,2 11 0,2-12 0,6-38 0,0 3 0,3-8 0,14 20 0,-5 1 0,16 20 0,-17-13 0,6-1 0,0 8 0,2-4 0,7 24 0,3-6 0,-6-10 0,1-8 0,-16-26 0,-2-5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2:32:06.49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nkEffects" value="pencil"/>
    </inkml:brush>
  </inkml:definitions>
  <inkml:trace contextRef="#ctx0" brushRef="#br0">1713 0 16383,'-43'0'0,"-2"0"0,3 0 0,0 0 0,3 0 0,0 0 0,-6 0 0,-6 0 0,-11 0 0,-9 0 0,-2 0 0,-4 3 0,5 5 0,10 1 0,8 4 0,9-1 0,3 2 0,1 1 0,1 3 0,-1 0 0,2 2 0,-3 4 0,-3 2 0,-1 4 0,-2 2 0,2 2 0,3 0 0,4 1 0,5 0 0,4 0 0,3 4 0,4 0 0,0 6 0,-1 7 0,-3 15 0,0 10 0,-2 9 0,3 3 0,3-2 0,5 0 0,6-5 0,3 0 0,5-4 0,1-1 0,3 1 0,2 0 0,6 1 0,9 0 0,8-3 0,10 0 0,5 0 0,3-2 0,3 1 0,-1-3 0,-2-4 0,0-4 0,-3-9 0,2-5 0,1-3 0,2-3 0,4-2 0,2-5 0,2-4 0,5-6 0,1-4 0,9-4 0,8-1 0,2-5 0,1-5 0,-5-5 0,-5-3 0,0 0 0,2 0 0,2-6 0,2-7 0,-2-6 0,5-9 0,0-2 0,3-6 0,0-4 0,-4-3 0,-4-2 0,-4-2 0,-4-4 0,-4-6 0,-3-6 0,-7-2 0,-3 0 0,-8 3 0,-7 3 0,-6 0 0,-6-2 0,-5-4 0,-2-3 0,-5 1 0,-4 0 0,-2-1 0,-3 0 0,0 0 0,0-4 0,0-1 0,0-7 0,-3-5 0,-6 0 0,-8-2 0,-8 4 0,-2 9 0,-1 6 0,-4 7 0,-6 4 0,-11-1 0,-8 1 0,-9 1 0,-10 2 0,0 3 0,-3 1 0,3 8 0,5 5 0,-1 5 0,7 8 0,1 3 0,1 5 0,2 4 0,-1 4 0,1 4 0,0 2 0,1 2 0,1 0 0,6 0 0,2 0 0,3 0 0,-1 1 0,-4 5 0,0 5 0,-4 7 0,2 6 0,-1 5 0,1 5 0,4 1 0,0 0 0,5-3 0,6-3 0,6-1 0,8-3 0,7-4 0,7-2 0,5-4 0,-2 0 0,-7 6 0,-10 11 0,-9 10 0,-5 7 0,0 0 0,6-7 0,7-5 0,8-8 0,5-4 0,2-2 0,6-5 0,1-2 0,3-3 0,2-7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07.03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2376 0 16383,'-24'27'0,"1"-2"0,-1-9 0,-17 4 0,-13 8 0,-21 6 0,18-7 0,-11 4 0,13-6 0,-10 7 0,-8 3 0,-9 4 0,-4-3 0,39-15 0,-1 2 0,-4 2 0,0 2 0,-34 17 0,34-18 0,0 0 0,-34 10 0,35-14 0,0-1 0,-35 8 0,-7 7 0,19-10 0,10-1 0,3-5 0,15 0 0,-6-2 0,8 4 0,1-5 0,8 0 0,8-7 0,-4 7 0,1-2 0,-4 0 0,6-2 0,14-6 0,5-4 0,3 3 0,-3 0 0,3 1 0,-6 1 0,3-4 0,-3 1 0,-6 3 0,-9 1 0,6 2 0,-10-2 0,18-3 0,-4-2 0,0 2 0,3-2 0,-3 5 0,8-2 0,-8 6 0,9-6 0,-8 1 0,9-3 0,-2-2 0,3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09.02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1 101 16383,'85'-11'0,"-13"-3"0,-11 13 0,12-4 0,4-1 0,-23 5 0,3 0 0,0-5 0,1-1 0,14 5 0,1 2 0,1-4 0,0 1 0,-2 2 0,1 2 0,2-1 0,1 0 0,-1 0 0,-2 0 0,-4 0 0,0 0 0,-2 0 0,-3 0 0,-10 0 0,-3 0 0,44 0 0,-29 0 0,2 5 0,-45-3 0,44 4 0,-33-6 0,18 0 0,-10 0 0,-17 0 0,17 0 0,1 0 0,3 0 0,7 0 0,-1 0 0,3 0 0,0 0 0,-3 0 0,1 0 0,-17 0 0,6-4 0,-27 3 0,7-2 0,-11 0 0,3 2 0,-5-1 0,0 2 0,6-4 0,21 3 0,10-8 0,17 8 0,-8-10 0,-11 10 0,-12-4 0,-16 2 0,-2 3 0,-8-3 0,3 3 0,0 0 0,1 0 0,2 3 0,-3-3 0,1 3 0,4-3 0,-4 3 0,5-3 0,-5 3 0,2-3 0,-3 0 0,1 0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10.11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2489 0 16383,'-25'48'0,"-8"-8"0,-23 32 0,-6-20 0,-1 11 0,4-18 0,-7-5 0,20-4 0,-23-2 0,37-13 0,-27 2 0,13 0 0,-26 11 0,6-1 0,-16 7 0,-1-4 0,-3 6 0,30-19 0,1-1 0,-33 14 0,36-14 0,2-1 0,-34 8 0,0 5 0,28-15 0,-4-1 0,35-10 0,-16 8 0,6-1 0,6 0 0,-11 5 0,1 2 0,-7 1 0,-26 23 0,14-18 0,-8 11 0,5-9 0,6-5 0,1 5 0,10-10 0,3 1 0,20-9 0,-5 1 0,14-6 0,0 1 0,0-1 0,-1 5 0,-4-5 0,4 2 0,-4 1 0,4-6 0,1 4 0,3-5 0,0 1 0,3-2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11.31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20 16383,'86'-11'0,"-27"3"0,27 8 0,-17 0 0,-14 0 0,3 0 0,-1 0 0,2 0 0,7 0 0,1 0 0,-3 0 0,-1 0 0,-4 0 0,-2 0 0,-4 0 0,-5 0 0,9 3 0,12-2 0,-42 3 0,33-4 0,-24 0 0,35 0 0,-14 0 0,7 0 0,15 0 0,7 0 0,-30 0 0,4 0 0,6 0 0,1 0 0,-3 0 0,-1 0 0,0 0 0,-1 0 0,-4 0 0,-3 0 0,31 0 0,-22 0 0,-27 0 0,-15 0 0,-9 0 0,10 0 0,4 0 0,17 0 0,1 0 0,8 0 0,-10 0 0,-8 0 0,6 0 0,-20 0 0,19 0 0,-19 0 0,6 2 0,-10-1 0,-4 2 0,-4-3 0,8 0 0,-1 0 0,7 0 0,27 0 0,-20 0 0,21 0 0,-28 0 0,-5 2 0,-3-1 0,-6 2 0,-3-3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12.25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 16383,'35'68'0,"0"3"0,-8-14 0,11 20 0,-11-20 0,15 26 0,-21-37 0,1 1 0,0 0 0,-1 1 0,1 0 0,0-1 0,14 37 0,2-12 0,-5-8 0,-1 0 0,-9-24 0,6 13 0,-5-20 0,4 6 0,5 1 0,-15-16 0,5 3 0,-7-3 0,-2-6 0,1 4 0,7 1 0,-2 10 0,12 1 0,-9 8 0,11 0 0,-6-3 0,0-2 0,-5-10 0,-7-3 0,-1-1 0,-3-5 0,-2-1 0,-4-4 0,-2-1 0,1-3 0,-1 0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13.14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1 155 16383,'54'27'0,"24"12"0,-35-15 0,41 26 0,-26-17 0,-3 2 0,-5-6 0,-1 7 0,-3-6 0,-2 3 0,-25-19 0,21 12 0,-22-11 0,17 8 0,-23-16 0,-8-1 0,-13-33 0,-1 10 0,-10-32 0,16 14 0,-6-8 0,3-10 0,-4 7 0,4-6 0,3 8 0,-1 1 0,4-1 0,-4 10 0,5 6 0,0 11 0,0 5 0,0-1 0,0 4 0,0 0 0,0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13.89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 16383,'26'17'0,"-6"0"0,-4 9 0,7 21 0,10 19 0,-5 0 0,4 4 0,-13-15 0,16 36 0,-17-44 0,1 3 0,4 16 0,1 1 0,0-3 0,-1-1 0,1 4 0,0 0 0,-1-9 0,0-1 0,-4-4 0,0-2 0,16 42 0,-8-18 0,0-3 0,-6-26 0,-3 4 0,0-15 0,-8-1 0,8-2 0,-13-13 0,5-2 0,-7-5 0,8 5 0,-4-3 0,3 3 0,-3-5 0,-1 0 0,0 1 0,3-1 0,-2 0 0,-1 0 0,-1-2 0,-1-4 0,2 2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14.82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18 16383,'40'20'0,"-9"0"0,-13-12 0,11 15 0,-7-9 0,26 27 0,-10-6 0,13 10 0,11 22 0,-17-26 0,-10-2 0,0-1 0,2-1 0,17 22 0,-30-33 0,-3 0 0,-12-17 0,-8-6 0,-21-32 0,7 1 0,-13-15 0,18 17 0,4 14 0,2-1 0,-2-4 0,4-1 0,-4-6 0,4 6 0,0-4 0,0-6 0,0 3 0,0-8 0,0 10 0,0 0 0,3 4 0,-2 2 0,1 7 0,-2 1 0,3-2 0,-2-5 0,4 0 0,-4-1 0,5 0 0,-2-2 0,3 4 0,-2 1 0,-3 10 0,-2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15.66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0 16383,'34'31'0,"-7"0"0,-17-12 0,4 13 0,3 11 0,7 12 0,-5 0 0,6 15 0,-4 5 0,8 20 0,-10-39 0,0 1 0,0 0 0,1 2 0,3 6 0,1 3 0,1 4 0,-1 1 0,0 5 0,1 0 0,-1-4 0,0-1 0,0-1 0,0-1 0,0-3 0,0-2 0,-5-8 0,1 1 0,3 8 0,0-2 0,-8-16 0,1-1 0,19 45 0,-10-30 0,-8-19 0,1-12 0,-13-14 0,9 4 0,-13-8 0,10 8 0,-5-11 0,3 10 0,0-10 0,-2 6 0,-1-5 0,3 0 0,-5-2 0,1-1 0,-5-3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16.47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24 16383,'25'13'0,"3"-2"0,-9 2 0,4-1 0,0 0 0,1 3 0,17 7 0,-18-5 0,17 8 0,-26-15 0,12 12 0,-7-9 0,23 34 0,-19-29 0,20 36 0,-19-31 0,-1 8 0,-5-15 0,-17-10 0,-14-35 0,4 16 0,-7-28 0,13 23 0,3-6 0,0 6 0,0-4 0,5-6 0,1-6 0,1-1 0,2-6 0,-4 15 0,4-6 0,-4 16 0,1 2 0,-6 8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3:24:01.20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8561 24575,'11'-33'0,"-4"7"0,-4 8 0,-3 4 0,3 1 0,-2 0 0,6-5 0,-6-2 0,8-14 0,-4 6 0,4-1 0,-1 5 0,2-15 0,-1 10 0,1-15 0,0 9 0,-2 13 0,3-21 0,1 21 0,-5-7 0,4 5 0,-3 4 0,1 1 0,-1 3 0,-2 4 0,-2-4 0,11-13 0,-9 7 0,8-11 0,-9 13 0,4-15 0,0 8 0,0-2 0,-1 5 0,-1 10 0,1-10 0,0 4 0,0-5 0,1 0 0,6-9 0,-9 6 0,8-6 0,-9 9 0,3 0 0,0 0 0,2-10 0,-5-2 0,4 1 0,-2-18 0,-2 5 0,5 0 0,-9-5 0,7 27 0,-8-2 0,4-4 0,0 10 0,-3-11 0,6 9 0,-2 0 0,3 0 0,-3 0 0,2 5 0,-2-13 0,0 11 0,4-13 0,-3 1 0,-1 7 0,5-18 0,-5 18 0,7-17 0,-4 17 0,4-17 0,-7 21 0,4-10 0,-5 13 0,1 1 0,2-5 0,0-15 0,6 9 0,0-23 0,-1 25 0,0-16 0,-4 17 0,4-17 0,-3 17 0,-3-8 0,1 10 0,-3 5 0,0-3 0,2 8 0,-5-8 0,7-7 0,-7-7 0,8 6 0,-9-3 0,3 15 0,2-16 0,2-2 0,-1-9 0,3 9 0,-4 2 0,0-9 0,-2 5 0,3-17 0,-5 19 0,8 2 0,-8 10 0,6 0 0,-6 6 0,6 0 0,-7 6 0,3-5 0,0 3 0,-2-18 0,2 16 0,1-16 0,-3 19 0,2-5 0,0 6 0,-2 0 0,5 0 0,-3-1 0,1 1 0,5 0 0,-8-5 0,11 6 0,-11-5 0,8 9 0,-5-1 0,0 2 0,7 4 0,-9-9 0,7-21 0,-9-42 0,0-19 0,0 33 0,0 1 0,0-32 0,0 4 0,0 11 0,0-13 0,-3 35 0,-1-1-398,0-1 0,-1 0 398,-3-4 0,0 1 0,3 9 0,1 1 0,-3-5 0,0 1 0,-1-38 0,0 36 0,0 3 0,-4-10 0,4-10 0,-2 17 0,8 5 0,-5-24 0,7 36 0,0-15 0,0 27 0,0-18 796,0-1-796,0-12 0,0-10 0,0-10 0,6 8 0,2-8 0,0 10 0,1 19 0,-8-14 0,3 33 0,-4-23 0,0 25 0,5-16 0,2 7 0,-1-9 0,5-1 0,-4-18 0,6 4 0,6-7 0,-10 21 0,6 3 0,-8 7 0,4-9 0,1-1 0,-3 16 0,-3-2 0,1 13 0,7-34 0,-2 12 0,15-33 0,-5 7 0,-2 8 0,8-25 0,-13 15 0,5-1 0,0-4 0,-5 7 0,9 7 0,-11 5 0,2 27 0,-7 5 0,1-5 0,6-8 0,-3 0 0,3 3 0,-7 9 0,7-10 0,-5 8 0,12-17 0,-12 16 0,8-6 0,-8 9 0,2 0 0,-5 5 0,1-3 0,0 3 0,7-15 0,-6 13 0,6-11 0,-8 19 0,0-5 0,0 9 0,-1-3 0,1 6 0,2-5 0,-1 2 0,1-1 0,1 2 0,-3 2 0,0 1 0,-1-1 0,0 0 0,4-2 0,1 2 0,1-6 0,3 5 0,-3-4 0,6 3 0,-8 0 0,0 5 0,0-2 0,-4 3 0,4-1 0,0-2 0,8 6 0,-3-3 0,3 3 0,-5 0 0,1 0 0,-4 0 0,7 3 0,-5-2 0,3 6 0,3-3 0,-6 3 0,11 5 0,-3 0 0,0 0 0,-2 2 0,-8-7 0,0-1 0,-3 0 0,-1-2 0,1 5 0,2 1 0,-2 0 0,4 8 0,-2-7 0,7 22 0,-5-16 0,6 11 0,-9-10 0,3 2 0,-1 0 0,-1 3 0,16 10 0,-1-1 0,5 7 0,-4-9 0,-8-5 0,8 4 0,-4 6 0,3-8 0,-4 6 0,3-9 0,-9-3 0,10 7 0,-14-14 0,3 9 0,-3-8 0,10 13 0,-10-8 0,10 10 0,-8-5 0,4 9 0,-1 3 0,1 0 0,-5 7 0,-1-8 0,2 11 0,2-10 0,3 7 0,-7-22 0,4 3 0,-11-13 0,1-2 0,2 3 0,-5 5 0,5 2 0,0 14 0,-1 3 0,4 0 0,-8-3 0,8 1 0,-1 11 0,-2 13 0,7 18 0,-5-7 0,12 8 0,-4-1 0,0-31 0,-8 1 0,-3-40 0,-4 2 0,39-63 0,-2 1 0,-3 2 0,2-5-381,-5 8 0,0 1 381,-2 4 0,1 0 0,2-5 0,-3 3 0,10-5 0,8-24 0,-28 40 0,5-12 0,-14 2 0,-4 22 0,-3-12 762,4 15-762,0-6 0,4 0 0,5 3 0,-4 4 0,6-2 0,-3 4 0,2-9 0,-2 9 0,-5-2 0,-2 5 0,2 0 0,-1 0 0,4-6 0,2 3 0,-3 0 0,4 2 0,-1 2 0,4-3 0,-1 3 0,5-4 0,0-4 0,21-3 0,18-9 0,-2 11 0,14-5 0,-7 4 0,12-7 0,-31 14 0,1 0 0,42-15-492,-38 17 0,1 1 453,-4 1 0,-1 0 39,1 3 0,0 0 0,38-6 0,-30 6 0,-15-2 0,-27 9 0,-3-3 0,-10 1 0,3-14 983,-6 4-904,5-12-79,5-3 0,2 6 0,10-22 0,-3 7 0,17-13 0,-2-1 0,18-3 0,-5-1 0,7 7 0,5 7 0,2 2 0,-4 17 0,-11-1 0,-18 17 0,-13 2 0,-7 4 0,-2 0 0,2 0 0,2 0 0,2 3 0,5 1 0,11 11 0,8-4 0,0 4 0,7 2 0,3-5 0,-8 3 0,5-4 0,-27-4 0,-2 1 0,-9-5 0,4 6 0,0-5 0,13 18 0,-8-9 0,8 9 0,-12-12 0,-2 0 0,1-1 0,-3 1 0,5 3 0,0 6 0,3 0 0,0 1 0,2 3 0,-7-11 0,1 5 0,-4-9 0,0-2 0,7-3 0,3-7 0,3 0 0,3-7 0,7-5 0,7 1 0,9-2 0,-9 7 0,-2 4 0,-10 2 0,-6 4 0,0 0 0,-9 0 0,-1 0 0,1 0 0,5 0 0,0 0 0,9 0 0,5 0 0,-2 0 0,17 5 0,-7 2 0,19 5 0,22 2-984,4 0 534,-32-6 1,-1 0 449,31 12 0,-2-5 0,-10 5 0,0 0 0,9 2 0,-6-1 0,-13-2 0,-14-9 0,-24-2 0,-5-1 983,-5-1-83,-4-2-900,4 2 0,0-3 0,3 7 0,6 1 0,10 2 0,8 1 0,9 3 0,11-4 0,10 6 0,13-5 0,-31-6 0,1-1 0,42 8 0,-2-6 0,-37-2 0,-15-7 0,-31 2 0,2-1 0,7 17 0,-3-11 0,9 15 0,-11-18 0,-5 5 0,3-8 0,8 17 0,11 10 0,7 9 0,-10-3 0,-6-17 0,-7-22 0,8-14 0,15-14 0,11-11 0,8 2 0,1-5 0,-19 18 0,-5 4 0,-17 12 0,-1 2 0,-3 2 0,2-1 0,4-1 0,-2-3 0,20 0 0,-3-4 0,1 11 0,-4-7 0,0 8 0,4-8 0,4 2 0,-1-6 0,-1 12 0,3-1 0,10 1 0,9 5 0,2-10 0,10 9 0,0-4 0,0 6 0,0 0 0,0 0 0,10 0 0,-8 0 0,-2 0 0,-26 0 0,0 5 0,0-3 0,25 10 0,-6-11 0,5 11 0,-29-7 0,16 7 0,-4-1 0,10-3 0,6 4 0,3 2 0,-7 1 0,-10 2 0,-8-6 0,-26-4 0,25-1 0,-25 0 0,26 0 0,-21 2 0,32 4 0,-24 0 0,33 2 0,-34-5 0,25 2 0,-17-5 0,19 7 0,3 0 0,9 0 0,0-6 0,0 5 0,0-10 0,-20 8 0,6-9 0,-27 6 0,8-6 0,-15 5 0,-2-5 0,-5 2 0,-2 0 0,6-2 0,0 9 0,18 2 0,1 8 0,1-3 0,7-1 0,3 1 0,-8-5 0,15 6 0,-17-3 0,19 5 0,12 13 0,2 2 0,8 8 0,-29-13 0,19 25 0,-13-4 0,8 18 0,-16-17 0,-9-1 0,0-1 0,15 25 0,-22-32 0,0 0-361,0 0 0,0 0 361,1 5 0,-1-3 0,10 10 0,7 20 0,-16-17 0,-3-12 0,5 25 0,-7-27 0,7 18 0,-1-6 0,-2-6 722,-7-3-722,-1-1 0,-3-9 0,-4-3 0,3 1 0,-2 2 0,-1-6 0,5 12 0,-5-12 0,7 16 0,-6-10 0,-3-8 0,-7-11 0,-3-5 0,2-6 0,3-4 0,-1-1 0,5-4 0,-4 2 0,7-11 0,23-13 0,0 4 0,46-13-492,-23 20 0,7 1 0,18-9 0,7-1 164,-22 6 0,3 1 0,1-1 0,6-3 0,1 0 0,1 0 0,0 1 0,1-1 0,0 0 0,3 0 0,1 0 0,0 1 0,0 1 0,0 1 0,-3 0 0,-11 2 0,-1-2 0,-1 1 0,3 0 0,0 0 0,-3 1-164,20-5 0,-4 0 577,0-6 1,-2-1-86,-13 9 0,-5-1 0,-12-1 0,-3-1 983,36-10 0,-32 7-933,15-11-50,-31 16 0,42-16 0,-13 6 0,18-4 491,-35 10 1,1-1-1,-4 3 1,2 0-382,7-5 1,1 1-111,-5 3 0,-1 1 0,-4 1 0,0 0 491,-1 4 1,-1-1 491,31-18-612,7-4-371,-17 3 0,7 0 0,-9 8 0,0 0 0,0-1 0,0 1 0,1-6 0,-1 4 0,0-10 0,0 10 0,0-4 0,0 6 0,0-7 983,-10 7-346,8-5-637,-8 0 0,20 2-851,11-12 851,-39 22 0,2 0 0,7-4 0,3-1 0,4-4 0,1 1-283,0 2 1,1 0 282,8-7 0,0-1 0,-3 4 0,-1 0 0,6-5 0,-1 1 0,-13 7 0,-2 2-34,0 0 0,-6 3 34,0 3 0,-12 2 0,-35 10 822,-2 3-822,0-1 983,7 0-175,13-4-428,10-1-380,9-2 0,20-1 0,-5 0 0,6 0 0,-1-1 0,-17 8 0,17-6 0,-18 10 0,8-4 0,-9 1 0,-1 4 0,20-5 0,4 6 0,10 0 0,-12 0 0,-2 0 0,-17 0 0,-3 0 0,-2 0 0,-7 0 0,10 0 0,-1 0 0,10 6 0,-16-4 0,13 4 0,-25-6 0,16 5 0,-7-4 0,9 4 0,-9-1 0,7-3 0,-17 6 0,3-6 0,-12 3 0,1 0 0,0 0 0,16 6 0,-8-1 0,27 3 0,-15-2 0,8 1 0,-13 2 0,-9-3 0,0 5 0,10 1 0,-8 1 0,8 3 0,-6 5 0,10 4 0,-2 6 0,7 3 0,-1-1 0,5 16 0,10 7 0,-10-3 0,1 10 0,-3-11-341,-16-17 0,0 3 341,32 34 0,-26-29 0,-1-1 0,25 31 0,-18-15 0,14 16 0,-34-46 0,27 38 0,-19-29 0,11 13 0,-11-13 0,0 7 0,-2-8 0,5 17 682,0-5-682,6 14 0,11 4 0,-19-18 0,2-8 0,-2-1 0,-9 0 0,16 15 0,-16-14 0,-1-7 0,2 9 0,0 1 0,8 9 0,3 2 0,8 19 0,1 3-610,2 10 610,-8-11 0,-14-29 0,-2-3 0,0 7 0,11 18 0,-13-25 0,6 11 0,2 10 0,10 19-739,0-5 739,-17-32 0,-1-1 0,17 31 0,-8-3 0,-1-9 0,-8-19 0,-1 5 587,-6 2-587,2 14 0,-2-10 0,1 13 0,-2-34 0,3 56 0,1-1-322,-3-29 1,0 3 321,-3-5 0,0-3 0,3-9 0,-1 0-75,-3 3 1,-1-2 74,7 21 0,1 14 0,-1-19 0,-7-25 0,6 29 0,-6-36 0,7 39 0,-1-7 0,0-7 0,8 23 0,1-14 0,-2-9 0,1 12 0,-10-15 0,10 22 0,-5-1 0,5-1 916,-6 9-916,-1-5-492,1-24 0,1 3 324,1 0 1,1 1 167,7 5 0,0 1 0,-3-2 0,-1 1 0,3 3 0,1 0 0,-1-2 0,2-1 0,3 5 0,2 1 0,4 8 0,0 0 0,-1-7 0,0 0 0,0 0 0,0-1 0,-4-6 0,0-3 0,-2-11 0,-2-2-722,13 38 722,-13-31 0,-10-19 0,-11-23 428,0-7-428,-4-3 983,14 28-513,-8-12 328,6 22-798,-6-20 0,-2 1 0,0 0 0,2 0 0,-6 0 0,6-5 0,-7-2 0,3-5 0,0-3 0,-2-1 0,2-2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17.26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 16383,'36'42'0,"-5"8"0,-1-1 0,-7 3 0,2 10 0,9 31 0,-18-28 0,1 5 0,6 8 0,1 3 0,-9-15 0,-1 2 0,1 0 0,10 23 0,0-1 0,-3 3 0,0-1 0,-2-9 0,0-3 0,-4-11 0,0-2 0,-1-3 0,1-3 0,12 34 0,-8-31 0,-1-23 0,-4-9 0,-3-11 0,2 10 0,-3-13 0,-1 0 0,2 4 0,-3-8 0,2 8 0,1-4 0,14 18 0,-12-10 0,11 10 0,-17-18 0,2-1 0,-9-10 0,-2-1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17.97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2 16383,'26'14'0,"-4"-6"0,-9 3 0,4-6 0,-3 4 0,3-2 0,-5 1 0,5 3 0,-3-1 0,8 5 0,1 4 0,-2 2 0,9 10 0,-12-7 0,5 4 0,-7-5 0,-2-4 0,-3-5 0,-10-11 0,-9-30 0,0 11 0,1-21 0,8 25 0,7 0 0,-4-1 0,5 4 0,-3-3 0,0 3 0,1-9 0,-1 7 0,4-5 0,-3 6 0,2-2 0,0 0 0,-3 2 0,6-2 0,-5 6 0,2-3 0,0 3 0,-2-1 0,2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21.34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1313 61 16383,'-65'47'0,"5"-3"0,5-14 0,14-8 0,-9 4 0,-16 2 0,-20 14 0,38-17 0,1 1 0,-29 16 0,1 0 0,30-15 0,-5-5 0,24-9 0,-1 0 0,10-6 0,7-1 0,1-2 0,3 1 0,-5-2 0,1 3 0,-5-2 0,-2 2 0,3-3 0,-3 2 0,0 1 0,3-5 0,0 5 0,2-6 0,6 6 0,-6-3 0,5 3 0,-4 0 0,1 0 0,-2 0 0,0 0 0,0 0 0,0-2 0,2 1 0,-1-1 0,4-1 0,-2 2 0,-5 6 0,-1-3 0,-18 3 0,-1-3 0,-1-3 0,8 0 0,13-1 0,5-4 0,65-11 0,-16 2 0,55-3 0,-40 6 0,15 6 0,-4 0 0,18 0 0,-9 0 0,15 0 0,-13-6 0,-11 4 0,-6-4 0,-35 2 0,8 4 0,-18-4 0,-1 4 0,-8 0 0,3 0 0,6 0 0,3 0 0,6 0 0,-1 0 0,0 0 0,-4 0 0,-2 0 0,-5 0 0,-2 3 0,-1-3 0,5 7 0,-3-7 0,6 4 0,9 1 0,-5-4 0,11 4 0,-8-5 0,-6 0 0,-4 0 0,-5 0 0,5 0 0,2 0 0,16 0 0,-6 0 0,15 0 0,-15 0 0,15 0 0,-15 0 0,15 0 0,-20 0 0,10 0 0,-17 0 0,0 0 0,-5 0 0,-3 0 0,8-15 0,6-4 0,4-7 0,13 1 0,9-10 0,9 8 0,-6-8 0,19 4 0,-9-7 0,17 1 0,8-11 0,-36 25 0,11-7 0,-24 11 0,-6 2 0,3-2 0,-10-2 0,3 3 0,11-8 0,-15 11 0,10 1 0,0-10 0,-5 13 0,10-14 0,-13 17 0,-4-3 0,-5 7 0,-5-1 0,-3 4 0,3-10 0,-2 6 0,-1-7 0,-33 17 0,-17 1 0,-15 4 0,-11-4 0,-3-6 0,-22 0 0,43 0 0,-2 0 0,-2 0 0,-1 0 0,0 0 0,1 0 0,-42 0 0,47 0 0,0 0 0,-32 0 0,26 0 0,-11 0 0,22 0 0,1 0 0,-6 0 0,31 0 0,-11 0 0,12 0 0,-13 5 0,-2-4 0,-10 8 0,-8-2 0,-3 0 0,9-2 0,5-1 0,18-4 0,7 4 0,5-4 0,9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22.89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0 16383,'35'39'0,"-4"5"0,-22-18 0,3 33 0,-2-11 0,-2 24 0,4 1 0,-11-7 0,11 6 0,-10-8 0,10 8 0,-11-15 0,18 22 0,-16-31 0,14 14 0,-11-19 0,0 10 0,3-17 0,-8 14 0,8-6 0,-3 2 0,1-3 0,-2-11 0,0 1 0,-4 1 0,4 1 0,-2-3 0,-2-9 0,3 0 0,-4 1 0,2-6 0,-1 4 0,2-4 0,-3 1 0,0-2 0,3 0 0,-2-3 0,3 8 0,-2-9 0,-1 4 0,2 0 0,-3-6 0,0 5 0,0-9 0,2 5 0,-1 2 0,2 5 0,-3 4 0,0 9 0,0-6 0,-4 6 0,4-9 0,-4-4 0,4-5 0,0-8 0,0-3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24.28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0 16383,'24'49'0,"-8"4"0,-5-27 0,-5 24 0,-1 4 0,6 12 0,-9 7 0,7-27 0,-8 4 0,2-16 0,-3 10 0,0-10 0,0 7 0,5-6 0,-4 8 0,8-8 0,-8 6 0,6-16 0,-7 8 0,7-10 0,-1 9 0,-1-6 0,0 1 0,-5-5 0,0-3 0,0 4 0,0 0 0,0 0 0,0 1 0,0-1 0,0-5 0,0 0 0,2-6 0,-1 0 0,2-3 0,-3 3 0,3-3 0,-3 1 0,6 1 0,-6-4 0,6 2 0,-5 0 0,4 0 0,-1 3 0,-1 1 0,2-1 0,-1-3 0,-1 8 0,3-7 0,-2 13 0,0 4 0,2-7 0,-2 11 0,0-17 0,2 3 0,-6-5 0,3-2 0,-3-1 0,0 2 0,0-4 0,0 5 0,0-6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26.30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2385 0 16383,'34'65'0,"-3"1"0,-22-31 0,3 17 0,-2-15 0,2 22 0,-1-4 0,-4 11 0,6 24 0,-4 5 0,-5-42 0,0 1 0,0-2 0,-1 0 0,-3 40 0,0-17 0,0-2 0,5-19 0,-4-1 0,10-1 0,-5-6 0,1-3 0,-2-1 0,1 1 0,-5 3 0,10 15 0,-9-15 0,7-3 0,-8-11 0,6-8 0,-6-9 0,2 2 0,-3-10 0,3 1 0,7 15 0,-1-5 0,5 14 0,-6-9 0,-1-4 0,0-2 0,-1-5 0,-3 0 0,3-2 0,-6-1 0,6-1 0,-3-1 0,-24 9 0,-2-1 0,-17 0 0,-19 8 0,-7 3 0,17-7 0,-6 0 0,-5 1 0,-4 0 0,-12 3 0,-2 1 0,-1-3 0,-1 0 0,-3 3 0,1 1 0,13-4 0,2-1 0,8-1 0,5-1 0,-12 5 0,16-5 0,27-4 0,-9 1 0,6-2 0,-6 4 0,9-8 0,4 1 0,-3 1 0,-5 3 0,-8 5 0,-17 5 0,-3 5 0,-8 4 0,8-3 0,16-8 0,-9 6 0,7-10 0,-14 11 0,3-5 0,22-7 0,-1 1 0,4-6 0,9 2 0,-12-5 0,19 3 0,-6-4 0,-13 15 0,9-13 0,-15 15 0,13-13 0,0 3 0,-9-1 0,6 1 0,-6-2 0,8-1 0,-8 6 0,7-9 0,-8 5 0,-8 2 0,18-10 0,-17 9 0,27-12 0,-1 4 0,2-1 0,3 0 0,-1 0 0,1 0 0,0 0 0,3-2 0,-6 1 0,5-2 0,-1 3 0,2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27.82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27 16383,'62'-7'0,"23"1"0,-8 6 0,-14 0 0,5 0 0,1 0 0,1 0 0,3 0 0,1 0 0,-3 0 0,1 0 0,-1 0 0,0 0 0,-6 0 0,-1 0 0,4 0 0,-2 0 0,-13 4 0,-2-1 0,1-3 0,-2 1 0,36 12 0,-2-12 0,-11 5 0,-1-6 0,-6 0 0,-11 0 0,-5 5 0,-15-4 0,0 4 0,6-5 0,-15 0 0,6 0 0,-14 0 0,5 0 0,4 0 0,-6 0 0,10 0 0,-18 0 0,2 0 0,-4 0 0,-4 0 0,8 0 0,-5 0 0,10 0 0,-6 0 0,8 0 0,-9 0 0,4 0 0,-4 0 0,4 0 0,-3 0 0,3 0 0,0 0 0,-3 0 0,3 0 0,0 0 0,2 0 0,4 0 0,9 0 0,3 0 0,17 0 0,-6 0 0,-2 0 0,-12 0 0,-13 0 0,3-3 0,-9 2 0,5-3 0,-6 2 0,0 1 0,-2-2 0,-1 0 0,0 3 0,5-7 0,14 2 0,-3 0 0,8-3 0,-10 7 0,-5-5 0,-3 5 0,-9-2 0,-3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29.48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680 0 16383,'-48'0'0,"-12"0"0,-15 6 0,-8 2 0,17 0 0,-4 4 0,6-5 0,-11 13 0,23-8 0,8 4 0,35-13 0,3 5 0,3-1 0,3 8 0,-2-2 0,-2 2 0,1-6 0,-3 3 0,3-3 0,0 3 0,0-2 0,3-1 0,0-1 0,0 5 0,0-3 0,0 1 0,0-2 0,3-2 0,0 4 0,1-4 0,1 2 0,-2 2 0,6-3 0,-2 3 0,2-2 0,-3-2 0,0-1 0,3-1 0,4-2 0,5 1 0,12 3 0,4-1 0,28 7 0,-5-7 0,15 0 0,-17-6 0,-11 0 0,-12 0 0,-9-3 0,-7-1 0,-2-6 0,-8 1 0,0-4 0,0 4 0,1 0 0,-1 0 0,0 2 0,6-2 0,-2 0 0,5 3 0,-3-3 0,1 0 0,-4-1 0,3 1 0,-5 0 0,-1 0 0,-1 2 0,-4-5 0,2 6 0,-1-6 0,-1 5 0,5-7 0,-6 3 0,6-4 0,-6-2 0,7-1 0,-6-15 0,2 13 0,-3-7 0,0 18 0,-3 0 0,0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31.06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492 4 16383,'35'-4'0,"-5"4"0,-18 1 0,5 2 0,2 0 0,-1-2 0,5 6 0,-10-6 0,9 2 0,-3-3 0,13 0 0,3 5 0,-1-4 0,-1 4 0,-10-5 0,9 0 0,-11 0 0,10 0 0,-12 0 0,4 0 0,1 0 0,-6 0 0,-1 3 0,-7-3 0,1 6 0,-4-6 0,2 6 0,0-3 0,1 0 0,-1 0 0,3 0 0,-2-3 0,-1 6 0,0-5 0,3 7 0,-5-4 0,5 4 0,-6-2 0,0-2 0,3 4 0,-2-4 0,2 2 0,0 2 0,-2-7 0,1 8 0,1-6 0,-2 3 0,2 0 0,-3 0 0,3 3 0,-5 0 0,2 4 0,-6 13 0,0-11 0,-4 16 0,-1-3 0,-3-3 0,-1 0 0,5-11 0,-1-8 0,1 2 0,-2-1 0,0 2 0,-10-2 0,-1 3 0,-9-1 0,-6 3 0,-2-2 0,-19-4 0,17 2 0,-6-7 0,19 6 0,-9-6 0,11 5 0,-5-6 0,14 6 0,0-6 0,-1 6 0,1-5 0,-5 1 0,4-2 0,-9 0 0,3-3 0,-4-2 0,-9-4 0,-12-1 0,-10-2 0,-1 0 0,-6 5 0,-3 2 0,-2 5 0,3 0 0,10 0 0,19-3 0,6 2 0,11-3 0,8 4 0,0 0 0,0-2 0,0-2 0,-8-3 0,3 1 0,-8-2 0,4 1 0,-5-1 0,7 4 0,2 0 0,11 4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33.58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2604 1 16383,'29'7'0,"-3"3"0,-16-6 0,2 2 0,-6 0 0,6-3 0,-5 3 0,5 0 0,-6 3 0,6-2 0,-2 4 0,2-1 0,0-1 0,10 12 0,-3-8 0,13 18 0,4-4 0,-1 7 0,2-7 0,-17-8 0,-4-9 0,-9-1 0,2-2 0,-3 2 0,0-1 0,1 2 0,1 2 0,2 0 0,0 1 0,1-1 0,-4 0 0,6 5 0,-6-3 0,5 8 0,-6-9 0,1 4 0,-1-5 0,0 1 0,-2 4 0,1-4 0,-1 9 0,0-8 0,-1 3 0,-3-5 0,0 0 0,0 1 0,0 4 0,0-4 0,0 4 0,-3 0 0,-9 20 0,3-17 0,-8 28 0,6-30 0,-5 23 0,-3-6 0,1-6 0,1 2 0,2-12 0,3 4 0,-1-5 0,6-1 0,-5-4 0,3-1 0,-4 0 0,1 0 0,0 0 0,0-2 0,-5 3 0,-2-2 0,-4 5 0,0-1 0,-1-2 0,-8 4 0,-2-2 0,-19 14 0,17-11 0,-15 9 0,17-11 0,-10 5 0,10-5 0,2-2 0,-1 0 0,8-5 0,-16 6 0,15-6 0,-6 0 0,0-5 0,-21 6 0,5-4 0,-13 6 0,9 0 0,15-6 0,-22 5 0,22-4 0,-24 5 0,-3 7 0,-2 1 0,12-2 0,13-2 0,8-7 0,-10 7 0,-12 8 0,-8 3 0,-1 4 0,9-7 0,-6 1 0,6-1 0,-8 7 0,-1-4 0,1 4 0,-1-6 0,0 0 0,1 1 0,-1-1 0,14 4 0,-19 4 0,26-4 0,-5-4 0,-2-1 0,-3 3 0,-28 13 0,43-14 0,4-5 0,7-2 0,0 3 0,7-9 0,-18 25 0,20-16 0,-17 10 0,19-10 0,-3-2 0,7-1 0,-1-2 0,2 0 0,1-6 0,-1 10 0,5-10 0,2 6 0,-1-5 0,4 5 0,-4-3 0,4 0 0,-2 2 0,1-5 0,1 11 0,-2-8 0,3 8 0,0 5 0,0-1 0,4 6 0,-3-14 0,5 4 0,-5-8 0,6 0 0,-4-2 0,3-3 0,3 3 0,-2-2 0,2 1 0,0-1 0,9 11 0,-6-6 0,6 3 0,-9-9 0,2 5 0,2-4 0,1 5 0,-2-4 0,-2-4 0,1 5 0,-1-6 0,2 3 0,-2-3 0,1 0 0,-1 0 0,7 5 0,2-4 0,4 5 0,0-5 0,28 4 0,-21-3 0,29 9 0,-25-6 0,1 6 0,-3-3 0,-8-2 0,8 5 0,3-6 0,8 10 0,10-9 0,2 5 0,-1-10 0,8 4 0,-16-9 0,15 9 0,-15-10 0,6 5 0,-17-6 0,6 0 0,-15 0 0,6 0 0,1 0 0,-8 0 0,17 0 0,1-6 0,3 5 0,24-5 0,-22 1 0,5 4 0,-12-9 0,-15 9 0,15-9 0,-6 9 0,8-8 0,19 1 0,-5-4 0,15 4 0,-8-3 0,0 10 0,-1-11 0,-17 11 0,-5-5 0,-22 6 0,-2 0 0,-7 0 0,1 0 0,-1 0 0,2 0 0,1 0 0,-1 0 0,5 0 0,20 0 0,-1 0 0,8 0 0,-12 0 0,-8 0 0,-1 0 0,0 0 0,-7 0 0,-5 0 0,-8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3:50:44.35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19975 54 16383,'-30'8'0,"3"2"0,14-10 0,-15 9 0,6-5 0,-22 3 0,-2-4 0,-22-3 0,17 0 0,-31 0 0,30 0 0,-6 0 0,-26 1 0,-10-2 0,16-1 0,-4-2 0,-3 2 0,-8 1 0,-3 1 0,0-1 0,-3-5 0,0 0 0,-1 1 0,24 3 0,-1 2 0,0 0 0,0-1 0,0 0 0,0-2 0,1 1 0,-1 0 0,-23 1 0,1 2 0,1-1 0,2 0 0,0 0 0,2 0 0,9 0 0,1 0 0,-1 0 0,-1 0 0,-1 0 0,2 0 0,3-2 0,0-1 0,1-1 0,0 1 0,0 0 0,-1-1 0,-4 1 0,-1 0 0,1-1 0,8-2 0,0 0 0,0 1 0,-9 4 0,-1 1 0,1-1 0,9-1 0,0-2 0,0 2 0,-5 1 0,-1 2 0,2-1 0,10 0 0,2 0 0,-1 0 0,-11 0 0,-1 0 0,1 0 0,13 0 0,2 0 0,-2 0 0,-13 0 0,-2 0 0,3 0 0,-16 0 0,1 0 0,24 0 0,0 0 0,1 0 0,-24 0 0,1 0 0,25 0 0,0 0 0,-1 0 0,3 0 0,0 0 0,0 0 0,-27 0 0,0 0 0,-4 0 0,3 0 0,14 0 0,2 0 0,-8 4 0,0 0 0,5-4 0,0 2 0,-1 5 0,-1 1 0,-9-7 0,0 0 0,8 3 0,1 0 0,-3-4 0,0 0 0,-5 0 0,0 0 0,-3 0 0,-1 0 0,27 0 0,-1 0 0,-1 0 0,-5 0 0,0 0 0,0 0 0,5 0 0,0 0 0,1 0 0,-4 0 0,1 0 0,0 0 0,2 0 0,2 0 0,1 0 0,-27 0 0,1 0 0,-5 0 0,2 0 0,12 0 0,1 0 0,-8 0 0,0 0 0,4 0 0,0 0 0,-5 0 0,-3 0 0,28 0 0,-2 0 0,0 0 0,4 0 0,-1 0 0,0 0 0,-8-1 0,-2 1 0,2 1 0,6 1 0,2 1 0,-1 0 0,-4 0 0,-1 0 0,1 1 0,-28 4 0,2 2 0,8-2 0,1 1 0,-9 4 0,2 0 0,16-3 0,1-1 0,-13 4 0,0 0 0,18-4 0,1-1 0,-13 1 0,0 0 0,13-5 0,-1 1 0,-22 3 0,-2 0 0,18-7 0,-1 0 0,-16 3 0,0 0 0,13-3 0,1-2 0,-5 1 0,0 0 0,-1 0 0,1 0 0,5 0 0,0 0 0,-4 0 0,0 0 0,3 0 0,1 0 0,-6 0 0,1 0 0,9 0 0,1 0 0,2 0 0,0 0 0,4 4 0,1 0 0,-1-3 0,-1 0 0,1 3 0,0-1 0,-5-2 0,1-2 0,8 1 0,1 0 0,-4 3 0,-1 2 0,6-1 0,0 1 0,-6 3 0,1 1 0,13-1 0,0 0 0,-11 0 0,0 0 0,12 0 0,1 0 0,-6 0 0,1 0 0,5 3 0,1 1 0,0 0 0,1 0 0,3 0 0,0 0 0,1 2 0,-1 1 0,-3-3 0,-1 0 0,0 4 0,-1 0 0,-5 1 0,-1-2 0,-5-2 0,1 0 0,4 3 0,1-1 0,5-6 0,1-1 0,0 7 0,1 0 0,-38 2 0,43-6 0,-1 0 0,-39 4 0,0 7 0,28-9 0,8 5 0,9-8 0,14 3 0,-43 8 0,32 0 0,-25 5 0,29-6 0,-16 5 0,10 3 0,-23 1 0,10 10 0,-10-4 0,13-3 0,-6 7 0,26-18 0,-16 16 0,21-11 0,-11 4 0,3 11 0,13-17 0,-12 19 0,5-4 0,3-7 0,-3 16 0,17-26 0,-4 6 0,8 0 0,2-6 0,-2 12 0,3 0 0,-3-6 0,3 16 0,-4 12 0,8 14 0,-2-15 0,1 1 0,9 20 0,-5 12 0,4-52 0,-5-1 0,4-10 0,3 19 0,10 4 0,-3 11 0,5-3 0,-12-25 0,-2-3 0,-2-10 0,9 12 0,-2-3 0,5 7 0,-8-14 0,18 32 0,-7-16 0,15 30 0,-2-10 0,-13-22 0,8 8 0,-14-22 0,13 9 0,14 29 0,8-8 0,-9-9 0,1 1 0,22 24 0,-15-26 0,0-1 0,15 27 0,11-6 0,-11-14 0,13 12 0,-3-13 0,9 13 0,-18-17 0,5 0 0,7 9 0,6-5 0,-34-19 0,0 1 0,0 0 0,0-1 0,-1-2 0,0-1 0,1 4 0,0-1 0,44 18 0,-29-15 0,21 11 0,-21-18 0,-13 0 0,3 1 0,-1-3 0,1-1 0,4 2 0,1-1 0,0-1 0,0 1 0,4-1 0,1 1 0,0 1 0,1 0 0,9 1 0,1-1 0,0 0 0,1-1 0,-6-3 0,1-1 0,7 1 0,0 0 0,-12 0 0,0-1 0,8 1 0,0 0 0,-3-4 0,-3 0 0,-8-1 0,0-1 0,7-3 0,0 0 0,-8 0 0,2 0 0,17 4 0,2 1 0,1-3 0,1-1 0,4 4 0,1-1 0,3-3 0,0 0 0,-3 3 0,-1 1 0,5-3 0,1 0 0,-1 2 0,1 1 0,-1 0 0,0 0 0,-9-4 0,-1 1 0,4 2 0,-2 1 0,-8-4 0,1-1 0,18 1 0,2-1 0,-8 1 0,2 0 0,-17-3 0,2 0 0,1 0 0,0 0 0,1 0 0,-1 0 0,2 0 0,0 0 0,0 1 0,8 1 0,0 2 0,1-2 0,-4-1 0,1-1 0,0 2 0,0 3 0,0 2 0,1-2 0,-1-4 0,-1-1 0,1 2 0,-1 3 0,0 2 0,-1-2 0,-4-4 0,-1-1 0,0 1 0,-1 4 0,0 2 0,1-2 0,5-4 0,1-1 0,-2 1 0,-5 2 0,-2 0 0,0-1 0,2-3 0,1-2 0,-1 0 0,3 0 0,-1 0 0,-1-1 0,-5-2 0,-3-1 0,3 2 0,6 1 0,2 1 0,1 0 0,-2-2 0,0-2 0,1 3 0,4 3 0,0 1 0,-1-1 0,-1-3 0,-2-2 0,2 0 0,4 3 0,0 0 0,0 0 0,-5-3 0,0 0 0,-2 0 0,-1-1 0,-1 1 0,0 1 0,-1 1 0,0 1 0,-1 0 0,23-2 0,-2 0 0,0 3 0,1 0 0,-1-4 0,0 0 0,-4 0 0,1 0 0,3 0 0,0 0 0,0 0 0,0 0 0,-3 0 0,-1 0 0,4 0 0,1 0 0,-27 0 0,2 0 0,0 0 0,-1 0 0,-1 0 0,1 0 0,5 0 0,1 0 0,0 0 0,-4 0 0,-1 0 0,0 0 0,25 0 0,0 0 0,-26 0 0,2 0 0,-2 0 0,28 0 0,-1 0 0,5 0 0,-2 0 0,-9 0 0,-1 0 0,8 0 0,1 0 0,-1 0 0,-1 0 0,-28 0 0,0 0 0,0 0 0,2 0 0,0 0 0,-1 0 0,27 0 0,-1 0 0,0 0 0,0 0 0,0 0 0,-2 0 0,-7 0 0,-3 0 0,1 0 0,-1 0 0,-10 0 0,1 0 0,12 0 0,2 0 0,-8 0 0,1 0 0,13-4 0,0 0 0,-4 3 0,-1 0 0,0-3 0,1 0 0,4 4 0,0 0 0,-8-4 0,-1 0 0,3 4 0,0-2 0,0-5 0,0-1 0,3 7 0,-1 0 0,0-7 0,1 0 0,7 6 0,0 2 0,-7-4 0,-1 0 0,0 4 0,1 0 0,-2-3 0,-2-1 0,-8 3 0,-1 0 0,0-7 0,0 0 0,6 7 0,-1 0 0,-8-2 0,-1-1 0,4 0 0,-1 0 0,-14 1 0,-1-3 0,0-2 0,-1 0 0,-5 4 0,1-1 0,9-2 0,1 0 0,-8 2 0,0 1 0,2-4 0,1-1 0,-1 1 0,-2 0 0,36-7 0,-39 7 0,-1 0 0,26-6 0,-2 0 0,-10 0 0,9-7 0,-7 6 0,17-6 0,-7 6 0,10 0 0,-1 0 0,-39 8 0,-1-1 0,43-7 0,-37 4 0,-1-1 0,38-5 0,-33 2 0,0 0 0,36-9 0,-36 8 0,0 0 0,-7 0 0,-2 1 0,42-15 0,-5 1 0,-19 2 0,0-1 0,9 0 0,-6 1 0,-13 7 0,-1-12 0,-9 6 0,26-25 0,-22 18 0,33-16 0,-34 18 0,26-12 0,-18 10 0,9-14 0,-28 23 0,17-15 0,-8 3 0,13-8 0,13-16 0,-32 26 0,-2 0 0,18-17 0,-19 19 0,0-2 0,10-21 0,14-4 0,-16 4 0,-2-3 0,-8 5 0,3-15 0,2-10 0,-2 8 0,-6 2 0,-3 2 0,-13 17 0,6-16 0,-4 6 0,4 1 0,19-29 0,-8 23 0,-9 20 0,-1-1 0,8-23 0,0 0 0,-13 0 0,-2 0 0,-5 0 0,0 0 0,0-10 0,0-2 0,0 0 0,1 3 0,-8 9 0,-1 0 0,-6-10 0,0 27 0,0-31 0,0 50 0,0-32 0,-6 18 0,-1-13 0,-7-9 0,-5 0 0,-2 0 0,-6 0 0,-7 0 0,0 6 0,-7-4 0,-6 10 0,-12-16 0,-9 4 0,30 32 0,-1 1 0,-35-25 0,29 29 0,-2 2 0,-4 0 0,-1 3 0,-5 0 0,-1 1 0,-2-4 0,-1 3 0,-8 8 0,-2 1 0,-2-3 0,-2-1 0,-7 3 0,-3 1 0,-2 3 0,0 1 0,4 0 0,0 1 0,-5 2 0,-1 2 0,1-1 0,0 0 0,-1 0 0,1 1 0,-1-2 0,2 2 0,12 3 0,2 0 0,-2-3 0,0 1 0,4 6 0,0 0 0,-2-7 0,-2 1 0,-7 6 0,0 0 0,4-7 0,1 0 0,10 8 0,-1-1 0,-7-7 0,0 0 0,8 7 0,-1 0 0,-9-6 0,-1-1 0,6 6 0,-1 2 0,2-4 0,0 0 0,0 4 0,-1 0 0,0 0 0,-1 0 0,1 0 0,-1 0 0,2 0 0,0 0 0,-1 0 0,1 0 0,8 0 0,1 0 0,0 0 0,3 0 0,-40 0 0,10 0 0,9 0 0,2 0 0,1 0 0,7 0 0,-8 0 0,30 0 0,9 3 0,15 2 0,10-2 0,-1 1 0,2-1 0,6-2 0,-2 1 0,2-2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37.55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2068 16383,'55'-37'0,"-2"7"0,10-2 0,8 0 0,-18 11 0,5-2 0,6-5 0,3 0 0,19-2 0,3 1 0,-2-4 0,0 1 0,1 5 0,1 2 0,0-4 0,-1 0 0,-5 4 0,-1 0 0,-8 1 0,-3 0 0,-8 4 0,-1 0 0,-5-2 0,-1 0 0,-4 6 0,0 1 0,0-7 0,0 1 0,5 1 0,0 1 0,0-4 0,1 0 0,5-1 0,-1 1 0,-9 1 0,0-1 0,9-7 0,-2-1 0,-9 4 0,-2-1 0,6-7 0,-1 1 0,-4 3 0,-2 1 0,30-20 0,-20 12 0,-17 12 0,-6 1 0,-4-1 0,6-2 0,3-5 0,-7-1 0,22-5 0,0-13 0,18 10 0,-22 6 0,26-3 0,-29 10 0,16-4 0,6-5 0,-22 14 0,5-4 0,-9 0 0,-17 10 0,12-16 0,-14 20 0,15-24 0,-10 15 0,2-9 0,-11 13 0,-8 10 0,-4 3 0,0 0 0,-3 3 0,1-6 0,1 5 0,2-5 0,2 3 0,-2 0 0,-1 0 0,-3 0 0,0 0 0,3-3 0,-2 5 0,2-5 0,0 11 0,9 11 0,6 8 0,27 30 0,-13-14 0,31 33 0,-4-6 0,-28-26 0,2 0 0,3 4 0,-1-1 0,-3-4 0,-1 1 0,0 2 0,0 1 0,0-4 0,1 2 0,7 9 0,1 1 0,-3-6 0,1 2 0,8 14 0,1 1 0,-5-11 0,-2-1 0,-2 7 0,0-1 0,1-7 0,1-1 0,1 1 0,0-1 0,-3-2 0,-1-3 0,30 25 0,-22-15 0,-8-2 0,0-9 0,-2 14 0,17 7 0,1 10 0,2 2 0,-18-28 0,1-2 0,17 24 0,11-1 0,-11-12 0,-18-18 0,6 7 0,-18-16 0,0 3 0,-14-19 0,-8 1 0,0-8 0,-5 4 0,7-2 0,-2 8 0,11 1 0,-3 8 0,14-4 0,-5 8 0,35 5 0,-32-8 0,38 13 0,-26-16 0,22 16 0,-17-15 0,4 2 0,-29-13 0,5-3 0,-16-5 0,-1 3 0,0-3 0,-2 0 0,4 3 0,-1-3 0,-1 3 0,0-3 0,-2 3 0,-26 25 0,-4-11 0,-32 30 0,18-29 0,-22 9 0,13-9 0,-26 12 0,-3-5 0,0 5 0,-6-5 0,6-2 0,26-11 0,-3 0 0,-1 0 0,-1-1 0,-3 2 0,-1-1 0,-3 0 0,-1 1 0,5 2 0,-1 1 0,0-3 0,1 0 0,-1 6 0,2 0 0,-39 9 0,44-10 0,1 1 0,-36 14 0,2-1 0,2 5 0,8-11 0,-10 11 0,9-12 0,3 5 0,-10 1 0,-4-5 0,0 5 0,-5-5 0,17-2 0,-10 7 0,0 1 0,9 5 0,3 0 0,-1 0 0,8-2 0,10-11 0,-15 17 0,27-17 0,-25 20 0,20-16 0,10-4 0,6-9 0,-9 7 0,4-4 0,-18 16 0,10-19 0,-1 10 0,2-11 0,-8 6 0,6-5 0,-6-1 0,17-8 0,8 0 0,5-2 0,3 0 0,-4-2 0,5 1 0,-4-2 0,3 3 0,-4-3 0,0 3 0,-10-1 0,13-2 0,-6 1 0,16-5 0,1 0 0,1 0 0,-19-17 0,16 13 0,-12-13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38.64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 16383,'68'72'0,"0"0"0,0 1 0,-4-6 0,-1-2 0,-7-8 0,-13-14 0,-3-4 0,1-1 0,3 1 0,19 13 0,2 0 0,-13-12 0,1 0 0,10 8 0,2 0 0,-5-4 0,-1-1 0,-2 1 0,0 1 0,-2-1 0,1 0 0,-1-1 0,-2 0 0,-7-6 0,0 0 0,0 1 0,-1 0 0,26 26 0,-10-3 0,-1-8 0,3 9 0,9 4 0,-8-2 0,6 0 0,-8-11 0,8 3 0,0 0 0,-3-8 0,-1-2 0,-2-8 0,0 0 0,2 8 0,-2-6 0,-15-4 0,-8-14 0,-17-11 0,-6-4 0,4 4 0,-8-4 0,8 8 0,-4-7 0,18 17 0,-9-11 0,20 22 0,-25-22 0,25 20 0,-31-21 0,19 12 0,-22-13 0,4 2 0,-7-2 0,-1-5 0,-3-2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40.16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0 333 16383,'19'43'0,"-4"10"0,1-8 0,-9-1 0,-3 6 0,1-13 0,-3 33 0,2-4 0,-4 17 0,0-8 0,0 7 0,0-17 0,0-1 0,0-21 0,0-1 0,0-25 0,0 6 0,0-17 0,-5-34 0,3 13 0,-3-38 0,5 18 0,0-26 0,0-14 0,0-11 0,0-7 0,0 18 0,0 3 0,0 8 0,0 0 0,0 1 0,0 17 0,0 4 0,0 24 0,0 3 0,0 7 0,0 1 0,28 29 0,-16-13 0,22 37 0,-20-25 0,10 23 0,-3-8 0,3-4 0,-10-8 0,-5-18 0,0-9 0,35-31 0,-6-3 0,3 5 0,3-1 0,17-13 0,-21 14 0,0 0 0,21-24 0,-12-5 0,-9-12 0,-18 25 0,-7 3 0,-2 23 0,-13 16 0,7 37 0,-2-5 0,0 33 0,5-16 0,-9-8 0,4 15 0,-5 4 0,0 30 0,0 11 0,0-42 0,0-2 0,0 36 0,0-6 0,0-26 0,0-17 0,0-14 0,0-15 0,0-6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41.13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62 16383,'36'-16'0,"2"2"0,15 2 0,-8 6 0,-1-3 0,-17 8 0,-12-2 0,-6 3 0,-3 0 0,10 13 0,0-3 0,6 15 0,1-9 0,-8 2 0,3 0 0,-1 10 0,0-3 0,-1 17 0,-5-22 0,0 29 0,0 1 0,-4 7 0,-1 4 0,-6-31 0,0-4 0,0-17 0,0 0 0,0 2 0,0-3 0,0 3 0,0-2 0,0-2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41.87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199 0 16383,'-35'13'0,"-9"4"0,24-2 0,-8-1 0,11-1 0,5-3 0,0-1 0,2 3 0,2-3 0,2 4 0,2-4 0,1 0 0,3 0 0,0 3 0,0 1 0,0-1 0,3-1 0,1-1 0,2 2 0,0 0 0,0-2 0,0 1 0,0-1 0,3 2 0,-2-3 0,2-2 0,-3-2 0,6-13 0,15-8 0,-2 0 0,28-13 0,-25 23 0,8-8 0,-18 13 0,-9-2 0,-3 3 0,-3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42.78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0 140 16383,'28'24'0,"7"12"0,-5 17 0,3 7 0,-7 4 0,-4-12 0,-14-8 0,5-10 0,-9-2 0,0-13 0,0-2 0,-1-8 0,-5-2 0,0-63 0,-1 4 0,-5-34 0,6 15 0,-3 26 0,5-8 0,0 1 0,4 15 0,-3 3 0,5 18 0,-5 9 0,4-2 0,-1 0 0,2 2 0,0-2 0,0 3 0,3 0 0,6-1 0,-2 1 0,9-2 0,-3 1 0,4 3 0,1 0 0,-1 4 0,-5 0 0,0 0 0,-6 3 0,0 0 0,-2 3 0,-1-2 0,-3 1 0,3 1 0,-2 1 0,2 4 0,-3-4 0,-3 2 0,3 0 0,-3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44.11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678 81 16383,'-7'-26'0,"1"3"0,0 11 0,0-1 0,-3 7 0,0 6 0,-8 4 0,3 8 0,-17 3 0,-16 11 0,-1-2 0,-8 11 0,27-16 0,-1 11 0,15-15 0,-4 11 0,10-12 0,2 8 0,3-4 0,1 0 0,3 4 0,0-8 0,0 3 0,2-8 0,2-2 0,15-2 0,-2-4 0,7 1 0,-2-5 0,15-9 0,-14 0 0,17-8 0,-25 3 0,2 2 0,-1-8 0,1-4 0,-5 1 0,4-15 0,-7 6 0,0 6 0,-3 2 0,0 31 0,1 41 0,-2 5 0,0 24 0,-5-30 0,0-3 0,0 2 0,0 3 0,0 15 0,0-24 0,-5 22 0,3-13 0,-3 17 0,5 1 0,0 9 0,0-26 0,0 13 0,0-8 0,0-4 0,-5 13 0,4-26 0,-7-8 0,4-5 0,-2-9 0,-4 2 0,1-6 0,-4-3 0,1-3 0,-14 0 0,-3-8 0,-15-1 0,1-5 0,-10-7 0,-1 5 0,-10-5 0,0-1 0,24 8 0,7-1 0,24 7 0,3-2 0,-7-16 0,-1-7 0,-3-13 0,0-19 0,4-13 0,5 26 0,1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44.91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70 16383,'45'-29'0,"-4"4"0,-23 21 0,4-3 0,-3 6 0,-3-3 0,0 7 0,-9-2 0,2 4 0,0-1 0,-2 2 0,4 0 0,-1 2 0,7 3 0,6 11 0,5 3 0,-3 4 0,-1-2 0,-9-4 0,-3-4 0,5 12 0,-6 7 0,0-1 0,0 13 0,-10-24 0,4 6 0,-5 0 0,0-6 0,0 1 0,-3-13 0,2-5 0,-1-3 0,2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45.62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313 0 16383,'-49'12'0,"1"-1"0,5-5 0,-1 4 0,10-9 0,7 7 0,9-8 0,6 6 0,3-3 0,0 3 0,3 0 0,3 3 0,0 0 0,-1 8 0,4 2 0,-4-1 0,4 4 0,5 6 0,6 6 0,-1-4 0,3-7 0,-7-11 0,-2-6 0,1 3 0,1-3 0,4-2 0,2-2 0,14-2 0,13 0 0,16 0 0,17-6 0,-15-5 0,5-8 0,-28 0 0,-6 5 0,-11 1 0,-10 9 0,-2-2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46.88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388 0 16383,'11'33'0,"7"17"0,-8-22 0,7 22 0,-7-16 0,1 10 0,-2-10 0,2 7 0,5 3 0,-3 2 0,4 6 0,-4-18 0,-6-6 0,2-11 0,-5-8 0,2-3 0,37-36 0,0-3 0,-3-1 0,0-4 0,26-35 0,-9 7 0,-9-7 0,-24 32 0,-1-9 0,-13 16 0,-4 4 0,-1 6 0,-3 24 0,9 37 0,-1-3 0,1 20 0,-6-4 0,-5 23 0,0 24 0,0-26 0,0 1 0,0-8 0,0 1 0,-3 11 0,-2 0 0,1-12 0,0-1 0,-1 4 0,1-1 0,0-12 0,1-2 0,-3 41 0,5-20 0,-5-27 0,6-10 0,-2-19 0,-2-8 0,-2 3 0,-3-8 0,-5 5 0,-22-8 0,-1 7 0,-15-7 0,-19 4 0,-15-5 0,34-3 0,-2-1 0,-7 1 0,-1-2 0,0-3 0,0 0 0,1 0 0,4 1 0,-24-5 0,28 2 0,43 7 0,1-10 0,2 0 0,-3-29 0,5 14 0,-1-31 0,12 13 0,2 1 0,5 8 0,1 20 0,3 7 0,20-8 0,17 5 0,3-4 0,32 3 0,-30 6 0,4 1 0,11 0 0,4-2 0,-9 2 0,3-2 0,0 0 0,-5 1 0,-1 0 0,1-2 0,7-3 0,1-2 0,0 0 0,-5 1 0,0-1 0,-1 0 0,-3-1 0,1-2 0,-3 1 0,21-7 0,-5-1 0,-14-1 0,-5-2 0,-9 2 0,-7 0 0,5-10 0,-16 11 0,-30 19 0,-2 6 0,-2-3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3:50:47.11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0 293 16383,'6'-28'0,"-1"3"0,4 12 0,1 0 0,-3 3 0,2-3 0,1 3 0,-3 0 0,6-3 0,-6 6 0,5-5 0,-1 4 0,2-4 0,0 2 0,0-4 0,6 3 0,-5-1 0,4 4 0,1-6 0,1 5 0,5-3 0,-6 7 0,5-2 0,5 1 0,-1 1 0,6 0 0,1 5 0,11 6 0,13 1 0,-1 11 0,-2-4 0,-19 5 0,-3-5 0,-9-1 0,-3 6 0,-3-6 0,-8 5 0,2-8 0,-5 8 0,2-7 0,-3 7 0,7 10 0,-5-6 0,13 22 0,-13-22 0,7 21 0,-5-2 0,-5-7 0,6 18 0,-11-30 0,4 22 0,-11 12 0,-4-14 0,-8 21 0,2-41 0,-11 15 0,2-12 0,-6 2 0,2-6 0,-24 7 0,11-9 0,-24 14 0,20-15 0,15-4 0,-12 2 0,21-7 0,-13 6 0,16-7 0,-5 0 0,13-4 0,-7 2 0,8-2 0,-3 2 0,0 1 0,-5 0 0,-2 4 0,-5 2 0,6 2 0,-5-2 0,10-1 0,-4-1 0,7 2 0,2 0 0,3 0 0,-1-3 0,0 8 0,3-7 0,0 13 0,1-5 0,2-2 0,-8 15 0,8-12 0,-7 9 0,7-6 0,-5-8 0,5 8 0,-7 6 0,4-7 0,-2 11 0,0-13 0,5-3 0,-3 0 0,4-7 0,-3 1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50.94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22 32 16383,'3'36'0,"0"-6"0,-3-17 0,0 4 0,0 1 0,0 5 0,-3 1 0,-2-1 0,1 0 0,-2-4 0,5-2 0,-1 0 0,-1-6 0,2 5 0,-1-6 0,2 2 0,0-3 0,0 0 0,0 0 0,2 3 0,-1-2 0,5-1 0,-6-1 0,11-36 0,-4 6 0,6-18 0,-2-9 0,-2 17 0,3-20 0,-1 8 0,-2 10 0,0 1 0,-2 15 0,0 3 0,0 6 0,-1 3 0,0 0 0,3 0 0,0 2 0,4-1 0,-4 4 0,8-1 0,-9 2 0,8 0 0,-9 0 0,2 0 0,0 5 0,-2-4 0,5 10 0,-6-7 0,6 5 0,-5 0 0,5-3 0,-6 6 0,3-5 0,-2 9 0,0-5 0,-3 11 0,-2-9 0,2 9 0,-3-3 0,2 4 0,-6 0 0,2 1 0,-5-6 0,5 4 0,-5-3 0,5-1 0,-2-4 0,3-5 0,-3-3 0,6-31 0,5 1 0,3-29 0,4 10 0,3-10 0,-5 21 0,2-3 0,-6 26 0,-3 0 0,1 3 0,-1-1 0,3 4 0,0 0 0,4 3 0,4 0 0,-4 0 0,10 7 0,-10-2 0,2 8 0,-7-4 0,-1 3 0,-1 1 0,1 4 0,-4-7 0,1 12 0,-1-11 0,-3 11 0,3 5 0,0-6 0,-3 10 0,3-18 0,0 4 0,-2-5 0,1-2 0,-2-1 0,0-1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52.26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377 12 16383,'-45'0'0,"8"0"0,5 0 0,9 0 0,-1 0 0,1-4 0,7 3 0,3-2 0,7 0 0,-3 2 0,0 4 0,-4 4 0,-4 7 0,2 3 0,-2-2 0,3 2 0,0 0 0,0 2 0,3-1 0,0 4 0,5-8 0,2 0 0,1-3 0,3-1 0,0 2 0,0-2 0,0 6 0,0-5 0,3 6 0,-3-8 0,6 0 0,0 0 0,1 0 0,4-2 0,-1 1 0,2-7 0,1 2 0,-1-3 0,-2 0 0,6 0 0,-8-3 0,14-5 0,-11-2 0,11-1 0,-9 1 0,5 4 0,-9-1 0,0 1 0,-3 0 0,3 0 0,-2 2 0,2-4 0,-3 4 0,0-7 0,3 1 0,1-2 0,-1-1 0,-3 4 0,0 0 0,-3 0 0,1-1 0,-2 1 0,-2-3 0,0 2 0,0-2 0,-3-5 0,-1-2 0,-1 1 0,-1 1 0,6 7 0,-6 1 0,3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53.41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77 16383,'14'28'0,"-2"-2"0,-8 0 0,-1-11 0,-3 43 0,0-24 0,0 14 0,0-17 0,0-18 0,0 2 0,0-7 0,0-2 0,0 9 0,0-7 0,2 9 0,-1-8 0,2 1 0,2-45 0,1 8 0,0-38 0,4 13 0,-8 6 0,3-16 0,-5 26 0,0-1 0,4 15 0,-3 11 0,5-3 0,-5 8 0,4 0 0,4-3 0,-1 5 0,6-4 0,-4 7 0,2-2 0,0 3 0,-2 0 0,-1 0 0,0 3 0,0 0 0,4 3 0,-1 3 0,-3 1 0,3 2 0,-5 0 0,3 5 0,10 14 0,-7 4 0,12 3 0,-15-6 0,3 1 0,-9-13 0,1 11 0,-5-17 0,0 0 0,0-8 0,0-3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54.28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49 16383,'23'-17'0,"0"1"0,-16 15 0,4-4 0,13 4 0,-9-4 0,12 4 0,-15-2 0,-2 3 0,-1 0 0,-1 3 0,-1 3 0,2 3 0,0 1 0,2 6 0,-1-5 0,5 11 0,-5-8 0,3 17 0,-3-11 0,3 12 0,-3 1 0,-2-8 0,0 7 0,-7-16 0,3 1 0,-4-8 0,0 0 0,0 3 0,0-5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54.98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227 0 16383,'-27'17'0,"5"0"0,0-5 0,4 2 0,0-3 0,-5 0 0,13-2 0,-7-1 0,11 1 0,-3-3 0,3 0 0,0 2 0,-3-1 0,2 5 0,-2-3 0,3 3 0,3-2 0,-2 1 0,4-4 0,-2 5 0,3-3 0,0 1 0,3 1 0,0-1 0,3 2 0,1-3 0,-4 0 0,3-3 0,0 0 0,6-2 0,1-2 0,7-5 0,-6 2 0,3-5 0,-8 2 0,0 1 0,0-3 0,-2 6 0,5-8 0,-5 3 0,1-1 0,-1-2 0,-1 4 0,0-8 0,0 5 0,0 1 0,0 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55.90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13 1 16383,'3'30'0,"0"-9"0,-3 9 0,0-12 0,-3 9 0,3-5 0,-6-8 0,6 3 0,-6-5 0,5-2 0,-1-1 0,2-1 0,10-39 0,-4 17 0,11-43 0,-9 31 0,0-1 0,2 10 0,0 7 0,-1 1 0,0 6 0,0 0 0,0 9 0,1-5 0,-1 7 0,-6-2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56.56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339 4 16383,'-35'-4'0,"-10"6"0,25 3 0,-21 5 0,20-2 0,-10 1 0,13 1 0,-15 5 0,13 0 0,-6 1 0,13-4 0,7-2 0,-2-1 0,4 0 0,-2 0 0,3 3 0,-3 0 0,6-2 0,-3 1 0,3-4 0,0 5 0,0-3 0,13 1 0,-7-3 0,27-4 0,12-3 0,12-6 0,7-5 0,-12-6 0,-27 4 0,-6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0:57.47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80 1 16383,'3'39'0,"5"1"0,-7 3 0,4 10 0,-5-8 0,0-1 0,-5-3 0,-2 2 0,-4 12 0,-3 17 0,1 3 0,0 0 0,0-3 0,2-26 0,5-10 0,2-18 0,4-9 0,0 0 0,1-40 0,6 14 0,1-22 0,3 22 0,1 7 0,-5 1 0,2-3 0,0 5 0,-3-2 0,11-1 0,-6 0 0,23-15 0,-3 5 0,7-2 0,3 6 0,2 6 0,-6 3 0,5 2 0,-24 5 0,-1 2 0,-4 2 0,-4 5 0,0-3 0,-3 3 0,0-3 0,1 0 0,-1 3 0,0 1 0,0 2 0,1 5 0,-1-6 0,2 10 0,-4-10 0,-1 6 0,-3-8 0,3-3 0,0-3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04.13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538 348 16383,'0'-30'0,"0"-5"0,0 19 0,-3-11 0,2-5 0,-6 6 0,1-15 0,-1 20 0,-1-5 0,4 17 0,-1-3 0,2 5 0,-3-2 0,0 0 0,-3 0 0,-1-4 0,-7 3 0,6 1 0,-5 5 0,7 1 0,-18 3 0,12 0 0,-16 0 0,-6 6 0,1 0 0,-12 15 0,3 5 0,13 21 0,-5 5 0,18 12 0,1-10 0,11 16 0,3-4 0,4 18 0,0 0 0,0-1 0,0 1 0,0-9 0,0-3 0,0-17 0,0-3 0,0-22 0,3 1 0,-2-13 0,2 5 0,-3-7 0,0-2 0,0-8 0,0 3 0,-2 0 0,-4 0 0,-1 0 0,-2-3 0,0-2 0,3 1 0,-6-4 0,3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04.57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1 158 16383,'26'-4'0,"11"2"0,-17-2 0,31 3 0,-14-7 0,15 2 0,10-6 0,-5 5 0,15-5 0,-17 6 0,-3-6 0,-17 3 0,6-2 0,-15 3 0,1-1 0,-9 2 0,-6 1 0,-2 0 0,1 3 0,-1-3 0,7-1 0,-9 2 0,2-2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3:50:49.05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102 9 16383,'-18'-4'0,"3"-1"0,-1 27 0,10-9 0,3-3 0,3 2 0,0 4 0,0-2 0,0 4 0,3-8 0,1 3 0,2-6 0,-2 2 0,7-5 0,-5-1 0,9-3 0,-8-3 0,6-1 0,-6-2 0,2 2 0,-2-2 0,0 2 0,-1-5 0,1-1 0,-1-3 0,1 2 0,-3 2 0,-2 2 0,-2-5 0,0 1 0,0-2 0,0 3 0,-23 12 0,-3 1 0,-14 7 0,5 0 0,16 0 0,3-2 0,7-1 0,3-1 0,8 3 0,0 7 0,8 1 0,-3-1 0,1 1 0,1-5 0,-1 6 0,2-8 0,-4 0 0,1-4 0,5-5 0,-1-5 0,5-3 0,-5-6 0,1 6 0,-2-3 0,1 7 0,-5-3 0,-13-21 0,1 6 0,-9-8 0,11 15 0,-2 13 0,-6 7 0,3-1 0,-3 7 0,6-8 0,3 1 0,-4-1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05.18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0 16383,'8'39'0,"2"10"0,2 15 0,-5-7 0,0 31 0,-1-11 0,-5-26 0,0 2 0,2 3 0,1 2 0,-4 3 0,0 2 0,0 0 0,0 1 0,0 0 0,0-4 0,0 18 0,0 8 0,0-56 0,0 29 0,3-34 0,-2 3 0,2-11 0,-3-8 0,3-3 0,1-3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05.90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0 130 16383,'46'-23'0,"8"-4"0,-21 5 0,11 3 0,-6-3 0,-6 13 0,-16 5 0,-2 0 0,-5 4 0,-3 3 0,6-3 0,-2 6 0,16-1 0,-5 6 0,3-2 0,7 9 0,-13-6 0,18 14 0,-7-1 0,-4 3 0,1 8 0,-7-1 0,-4-6 0,-5 20 0,-4-26 0,-5 27 0,3-24 0,-9 15 0,4-15 0,-7-2 0,8-7 0,-6-13 0,3 4 0,-3-5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06.75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392 1 16383,'-48'26'0,"15"-4"0,-8-5 0,-9 9 0,2-1 0,-25 15 0,35-16 0,-1 0 0,31-14 0,-3 1 0,8-2 0,6 0 0,3-2 0,1 1 0,2-2 0,0 0 0,-2 1 0,4-1 0,-4 0 0,5 0 0,-5 0 0,2 0 0,0 0 0,5 1 0,0-4 0,35 1 0,-24-4 0,43 0 0,-31-5 0,33-3 0,-31-2 0,11 0 0,-31 3 0,-7 0 0,-7 1 0,-5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07.30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 16383,'7'34'0,"0"-2"0,-2-14 0,9 22 0,-5 1 0,8 14 0,-10-3 0,-2-9 0,-5 10 0,0 10 0,0 3 0,0 16 0,0-17 0,0 8 0,0-18 0,0-17 0,0-12 0,-2-19 0,-2-2 0,-2-5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07.87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23 16383,'44'-6'0,"0"-4"0,-1 9 0,19-4 0,-14 5 0,22 0 0,-6 0 0,20 0 0,11 0 0,0 0 0,-11 0 0,-34 0 0,-21 0 0,-23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08.81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818 0 16383,'0'30'0,"-10"8"0,-6-8 0,-1 3 0,-23 15 0,-3 10 0,-21 7 0,23-20 0,0-2 0,-15 6 0,-12 13 0,8-10 0,-5 6 0,24-21 0,1 1 0,2-1 0,1 0 0,-18 19 0,13-14 0,19-16 0,13-12 0,2 3 0,6-8 0,2 0 0,0-3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09.59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0 16383,'13'36'0,"3"26"0,-11-28 0,1 28 0,-6-10 0,0-6 0,0-3 0,0-2 0,0-6 0,0 17 0,0-6 0,0 6 0,0-17 0,0-3 0,0-16 0,0-3 0,24-29 0,1 4 0,15-14 0,-8 8 0,-9 10 0,10-10 0,1 3 0,10-2 0,8-11 0,-6 14 0,-7-10 0,-13 18 0,-14-2 0,-5 4 0,1 1 0,-4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3:25.79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0 284 16383,'20'13'0,"-3"-5"0,-11-2 0,3 0 0,-2 1 0,5 1 0,2 3 0,9 8 0,1-5 0,-1 6 0,-6-12 0,9 8 0,-10-6 0,15 8 0,-12-7 0,4 3 0,0-2 0,1 4 0,-1-4 0,1-1 0,-1-3 0,0 0 0,-7-4 0,6 3 0,-12-6 0,13 6 0,-5-3 0,6 0 0,-1 3 0,0-6 0,1 6 0,-9-6 0,2 2 0,-7-3 0,2 0 0,0 0 0,1 0 0,-4 0 0,3 0 0,2 0 0,5-3 0,-3 2 0,5-3 0,-5 4 0,7 0 0,1 0 0,-1 0 0,-5 0 0,5 0 0,-10-2 0,9-3 0,-8 2 0,0-1 0,-5 4 0,0-2 0,1-2 0,2 1 0,0-3 0,6 2 0,9-9 0,-1 3 0,15-5 0,-20 10 0,5-2 0,-14 6 0,1-5 0,-4 3 0,0-3 0,-3 0 0,3 2 0,-2-4 0,9 3 0,0-5 0,3 1 0,3 0 0,-9 0 0,2 2 0,-3 1 0,-6 0 0,6 0 0,-5 0 0,2-1 0,-3 1 0,0 0 0,3-3 0,1 0 0,2-1 0,-2-2 0,1 6 0,-4-6 0,5 5 0,-6-2 0,3 3 0,-2 0 0,-1 0 0,0-3 0,0 2 0,3-5 0,-2 5 0,2-1 0,-3-1 0,0 2 0,0-2 0,0 3 0,3 0 0,-2-3 0,2 2 0,0-5 0,-2 5 0,2-4 0,-3 4 0,4-10 0,-3 9 0,4-8 0,-5 9 0,0-5 0,0 3 0,0-1 0,1-2 0,-1 5 0,0-4 0,0 4 0,0-2 0,-2 0 0,-2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41.053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2216 163 16383,'-12'-26'0,"0"5"0,3 9 0,0 6 0,-8-8 0,-2 6 0,-13-4 0,-20-5 0,-5 3 0,2 0 0,-4 3 0,13 9 0,1-3 0,9 5 0,13 0 0,5 0 0,0 0 0,1 0 0,-1 0 0,-9 0 0,-7 5 0,-10-4 0,-8 4 0,6-1 0,3-2 0,1 7 0,8-8 0,-10 9 0,1-4 0,0 5 0,-1 0 0,1 0 0,-1 0 0,1-1 0,8 0 0,-6 0 0,-2 6 0,-3 2 0,-15 7 0,15-3 0,2-5 0,3 3 0,7-9 0,-10 9 0,-8 4 0,23-7 0,-6 3 0,26-11 0,-3-2 0,0 4 0,-6 0 0,5-1 0,-13 12 0,6-9 0,-11 18 0,7-13 0,-8 12 0,13-14 0,-12 15 0,12-15 0,-4 5 0,1-6 0,11 3 0,-7 2 0,6 3 0,-14 13 0,12-15 0,-10 13 0,14-6 0,0-8 0,4 11 0,0-12 0,2 4 0,-1 0 0,-1-4 0,6 3 0,-8 5 0,7-6 0,-4 10 0,5 14 0,-3-15 0,2 29 0,-3-34 0,4 8 0,0-10 0,0 0 0,0-4 0,0 3 0,0-4 0,0 0 0,4 5 0,0-5 0,0 5 0,3-4 0,-7 3 0,6-9 0,-2 9 0,3-3 0,2 13 0,0-7 0,-4 8 0,1-15 0,-1 4 0,-2-4 0,3 1 0,-1 3 0,2-4 0,0 1 0,0 3 0,-3-12 0,3 12 0,-1-12 0,2 8 0,2-1 0,-4-4 0,2 9 0,-2-14 0,2 13 0,-2-13 0,1 9 0,13 12 0,-10-12 0,15 17 0,-14-15 0,3-1 0,-3-1 0,6-3 0,-5 3 0,11 0 0,-8 0 0,11 6 0,-11-11 0,23 20 0,-4-8 0,5 4 0,-4-6 0,-7 0 0,5-5 0,-3 7 0,2-6 0,1 0 0,-8-1 0,17 4 0,-17-5 0,17 5 0,-17-5 0,17 0 0,-8 2 0,28 8 0,-23-8 0,20 11 0,-25-14 0,1 1 0,6 4 0,-6-9 0,8 4 0,1-4 0,-9 2 0,6-1 0,-6 0 0,17 0 0,-6-1 0,6-4 0,1 3 0,-21-8 0,26 9 0,-26-10 0,20 5 0,-8-6 0,8 0 0,-15 0 0,22 0 0,-31 0 0,22 0 0,-6 0 0,11 0 0,0-5 0,16-2 0,-4-5 0,-9 5 0,-8-3 0,-26 6 0,-1-4 0,0-4 0,-4 4 0,0-10 0,-2 6 0,7-15 0,10 7 0,-4-4 0,6-2 0,-16 13 0,6-9 0,-4 3 0,3 1 0,2-5 0,-3 7 0,-4-3 0,-3 4 0,2-4 0,-5 7 0,12-11 0,0-15 0,-4 14 0,12-33 0,-12 32 0,5-17 0,-3 15 0,-13 8 0,2 2 0,-5 0 0,1 3 0,2-8 0,-1-15 0,1 15 0,5-28 0,-6 21 0,12-24 0,-8-1 0,4-10 0,-6 9 0,0 3 0,-6 8 0,-1 9 0,0-6 0,-4-2 0,4-3 0,0-7 0,-4 1 0,4 6 0,-5-7 0,0 10 0,0 8 0,0-24 0,0 11 0,-6-25 0,5 1 0,-10 6 0,4 2 0,1 12 0,-2 22 0,7 4 0,-5 9 0,5 3 0,-5-3 0,3 5 0,-3-1 0,0 1 0,0 0 0,-5-6 0,4 0 0,-5-6 0,3 6 0,1 1 0,-1 7 0,3-2 0,0 6 0,0-6 0,0 5 0,0 1 0,-3-5 0,3 6 0,-6-9 0,3 4 0,-9-4 0,8 5 0,-7-2 0,8 5 0,-3-3 0,-6 1 0,5-1 0,-9 2 0,4 0 0,-1 0 0,-3-1 0,4-3 0,-14 1 0,6-1 0,-15 0 0,6-3 0,-8 1 0,-1-2 0,1-1 0,0-1 0,-1 0 0,1-4 0,13 11 0,-1-4 0,18 8 0,-9-2 0,3 1 0,1 0 0,-4-1 0,3 5 0,1-3 0,-4 5 0,11-2 0,-10 3 0,10 0 0,-11 0 0,-5 0 0,-8 0 0,1 0 0,6 0 0,6 4 0,9-4 0,-1 7 0,5-7 0,3 3 0,-6 0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43.68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12 50 16383,'7'26'0,"-2"-3"0,-5-11 0,0 0 0,0 5 0,0 2 0,0 13 0,-2-14 0,1 12 0,-2-19 0,3 6 0,-2-5 0,1 0 0,-2 5 0,1-6 0,1 3 0,-2-8 0,1 3 0,1 0 0,-2 1 0,3 1 0,0-4 0,6 2 0,14-9 0,-5-1 0,11-2 0,-9 0 0,-4 3 0,10 0 0,-13 0 0,4 0 0,-5-2 0,6-3 0,12-3 0,-6 1 0,10-3 0,-4 7 0,-6-3 0,3 5 0,-16-5 0,-1 6 0,4-3 0,-3 3 0,3 0 0,-2-3 0,-2 3 0,8-3 0,-8 3 0,7-3 0,1 2 0,-1-1 0,8-2 0,-9 3 0,2-2 0,-6 3 0,-3 0 0,-11-17 0,3 8 0,-9-14 0,4 5 0,0 0 0,-1-6 0,-1-8 0,4 7 0,-6-8 0,9 10 0,-8 4 0,10-3 0,-6 11 0,6-3 0,-6 8 0,6-3 0,-8 3 0,1-1 0,-5 7 0,-5 4 0,-2 3 0,-4-2 0,-9 3 0,-3-7 0,-8 9 0,8-9 0,3 4 0,14-5 0,3 0 0,6 0 0,1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3:50:44.35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19804 54 16383,'-30'8'0,"3"2"0,14-10 0,-14 9 0,5-5 0,-22 3 0,-1-4 0,-23-3 0,18 0 0,-32 0 0,31 0 0,-7 0 0,-25 1 0,-10-2 0,15-1 0,-3-2 0,-3 2 0,-8 1 0,-3 1 0,-1-1 0,-2-5 0,0 0 0,-1 1 0,24 3 0,-2 2 0,1 0 0,0-1 0,-1 0 0,1-2 0,0 1 0,0 0 0,-23 1 0,1 2 0,1-1 0,2 0 0,-1 0 0,3 0 0,9 0 0,1 0 0,-2 0 0,0 0 0,-1 0 0,2 0 0,2-2 0,1-1 0,1-1 0,-1 1 0,1 0 0,-1-1 0,-5 1 0,0 0 0,1-1 0,8-2 0,-1 0 0,1 1 0,-9 4 0,-2 1 0,2-1 0,9-1 0,0-2 0,-1 2 0,-4 1 0,-1 2 0,1-1 0,11 0 0,2 0 0,-2 0 0,-10 0 0,-1 0 0,0 0 0,14 0 0,1 0 0,-1 0 0,-13 0 0,-3 0 0,4 0 0,-16 0 0,1 0 0,23 0 0,1 0 0,1 0 0,-25 0 0,2 0 0,25 0 0,-1 0 0,0 0 0,3 0 0,-1 0 0,1 0 0,-27 0 0,-1 0 0,-3 0 0,3 0 0,14 0 0,1 0 0,-7 4 0,0 0 0,5-4 0,-1 2 0,0 5 0,-1 1 0,-9-7 0,-1 0 0,9 3 0,1 0 0,-3-4 0,-1 0 0,-4 0 0,0 0 0,-3 0 0,-2 0 0,28 0 0,-1 0 0,-2 0 0,-4 0 0,0 0 0,-1 0 0,6 0 0,-1 0 0,2 0 0,-4 0 0,0 0 0,1 0 0,2 0 0,1 0 0,2 0 0,-27 0 0,0 0 0,-4 0 0,2 0 0,12 0 0,0 0 0,-7 0 0,0 0 0,4 0 0,0 0 0,-6 0 0,-2 0 0,28 0 0,-3 0 0,1 0 0,4 0 0,-2 0 0,1 0 0,-9-1 0,-1 1 0,2 1 0,5 1 0,3 1 0,-2 0 0,-3 0 0,-1 0 0,0 1 0,-27 4 0,2 2 0,8-2 0,0 1 0,-8 4 0,2 0 0,16-3 0,0-1 0,-12 4 0,0 0 0,18-4 0,0-1 0,-12 1 0,0 0 0,12-5 0,0 1 0,-22 3 0,-2 0 0,17-7 0,0 0 0,-16 3 0,0 0 0,12-3 0,2-2 0,-5 1 0,0 0 0,-2 0 0,2 0 0,5 0 0,0 0 0,-5 0 0,1 0 0,3 0 0,1 0 0,-7 0 0,2 0 0,9 0 0,0 0 0,3 0 0,0 0 0,3 4 0,2 0 0,-1-3 0,-2 0 0,2 3 0,-1-1 0,-4-2 0,1-2 0,7 1 0,2 0 0,-4 3 0,-2 2 0,7-1 0,-1 1 0,-5 3 0,0 1 0,14-1 0,-1 0 0,-10 0 0,0 0 0,11 0 0,2 0 0,-7 0 0,2 0 0,4 3 0,2 1 0,-1 0 0,2 0 0,2 0 0,0 0 0,2 2 0,-2 1 0,-2-3 0,-2 0 0,1 4 0,-2 0 0,-4 1 0,-2-2 0,-4-2 0,0 0 0,5 3 0,0-1 0,6-6 0,0-1 0,1 7 0,0 0 0,-37 2 0,43-6 0,-2 0 0,-38 4 0,-1 7 0,29-9 0,7 5 0,10-8 0,13 3 0,-42 8 0,31 0 0,-24 5 0,28-6 0,-16 5 0,11 3 0,-24 1 0,11 10 0,-11-4 0,14-3 0,-7 7 0,27-18 0,-17 16 0,21-11 0,-10 4 0,2 11 0,13-17 0,-12 19 0,6-4 0,2-7 0,-3 16 0,17-26 0,-4 6 0,9 0 0,1-6 0,-2 12 0,3 0 0,-3-6 0,3 16 0,-4 12 0,8 14 0,-2-15 0,1 1 0,9 20 0,-5 12 0,4-52 0,-5-1 0,4-10 0,3 19 0,10 4 0,-3 11 0,4-3 0,-11-25 0,-2-3 0,-2-10 0,9 12 0,-2-3 0,5 7 0,-8-14 0,18 32 0,-7-16 0,14 30 0,-1-10 0,-13-22 0,8 8 0,-15-22 0,14 9 0,14 29 0,8-8 0,-10-9 0,2 1 0,21 24 0,-14-26 0,0-1 0,14 27 0,11-6 0,-10-14 0,12 12 0,-2-13 0,8 13 0,-18-17 0,6 0 0,6 9 0,7-5 0,-35-19 0,1 1 0,-1 0 0,1-1 0,-1-2 0,-1-1 0,2 4 0,-1-1 0,45 18 0,-30-15 0,21 11 0,-20-18 0,-14 0 0,4 1 0,-1-3 0,0-1 0,5 2 0,0-1 0,1-1 0,-1 1 0,5-1 0,0 1 0,1 1 0,0 0 0,10 1 0,0-1 0,0 0 0,2-1 0,-7-3 0,2-1 0,6 1 0,0 0 0,-11 0 0,-1-1 0,9 1 0,-1 0 0,-3-4 0,-2 0 0,-9-1 0,1-1 0,6-3 0,1 0 0,-9 0 0,3 0 0,16 4 0,2 1 0,2-3 0,0-1 0,4 4 0,2-1 0,2-3 0,0 0 0,-3 3 0,0 1 0,4-3 0,1 0 0,-1 2 0,2 1 0,-2 0 0,0 0 0,-8-4 0,-2 1 0,4 2 0,-2 1 0,-7-4 0,0-1 0,18 1 0,3-1 0,-9 1 0,2 0 0,-16-3 0,1 0 0,1 0 0,1 0 0,0 0 0,-1 0 0,3 0 0,-1 0 0,1 1 0,7 1 0,0 2 0,1-2 0,-3-1 0,0-1 0,0 2 0,1 3 0,-1 2 0,1-2 0,0-4 0,-2-1 0,1 2 0,-1 3 0,1 2 0,-2-2 0,-4-4 0,0-1 0,-1 1 0,0 4 0,-1 2 0,1-2 0,6-4 0,0-1 0,-2 1 0,-4 2 0,-3 0 0,0-1 0,3-3 0,0-2 0,0 0 0,2 0 0,-1 0 0,0-1 0,-6-2 0,-3-1 0,4 2 0,5 1 0,3 1 0,0 0 0,-2-2 0,1-2 0,0 3 0,4 3 0,1 1 0,-2-1 0,-1-3 0,-1-2 0,1 0 0,4 3 0,0 0 0,1 0 0,-6-3 0,0 0 0,-1 0 0,-2-1 0,-1 1 0,1 1 0,-2 1 0,1 1 0,-2 0 0,23-2 0,-2 0 0,1 3 0,0 0 0,-1-4 0,0 0 0,-4 0 0,2 0 0,2 0 0,0 0 0,0 0 0,0 0 0,-2 0 0,-2 0 0,4 0 0,1 0 0,-26 0 0,1 0 0,1 0 0,-2 0 0,-1 0 0,2 0 0,4 0 0,2 0 0,-1 0 0,-4 0 0,0 0 0,-1 0 0,25 0 0,0 0 0,-25 0 0,1 0 0,-1 0 0,27 0 0,-1 0 0,5 0 0,-2 0 0,-8 0 0,-2 0 0,8 0 0,1 0 0,-1 0 0,0 0 0,-29 0 0,0 0 0,1 0 0,1 0 0,1 0 0,-2 0 0,27 0 0,-1 0 0,1 0 0,-1 0 0,0 0 0,-2 0 0,-6 0 0,-4 0 0,1 0 0,-1 0 0,-9 0 0,0 0 0,12 0 0,3 0 0,-9 0 0,1 0 0,14-4 0,-1 0 0,-4 3 0,-1 0 0,0-3 0,2 0 0,3 4 0,0 0 0,-8-4 0,0 0 0,2 4 0,0-2 0,0-5 0,1-1 0,2 7 0,-1 0 0,0-7 0,2 0 0,6 6 0,0 2 0,-7-4 0,-1 0 0,1 4 0,0 0 0,-2-3 0,-2-1 0,-7 3 0,-2 0 0,0-7 0,1 0 0,5 7 0,-1 0 0,-7-2 0,-2-1 0,4 0 0,0 0 0,-15 1 0,0-3 0,-1-2 0,0 0 0,-6 4 0,2-1 0,8-2 0,2 0 0,-9 2 0,1 1 0,1-4 0,2-1 0,-2 1 0,-1 0 0,35-7 0,-39 7 0,0 0 0,25-6 0,-2 0 0,-9 0 0,8-7 0,-6 6 0,16-6 0,-7 6 0,10 0 0,0 0 0,-40 8 0,0-1 0,42-7 0,-36 4 0,-2-1 0,38-5 0,-32 2 0,-1 0 0,36-9 0,-35 8 0,-1 0 0,-6 0 0,-2 1 0,41-15 0,-5 1 0,-19 2 0,1-1 0,8 0 0,-5 1 0,-14 7 0,0-12 0,-10 6 0,27-25 0,-23 18 0,33-16 0,-33 18 0,25-12 0,-17 10 0,8-14 0,-27 23 0,16-15 0,-7 3 0,12-8 0,14-16 0,-33 26 0,-1 0 0,18-17 0,-20 19 0,1-2 0,9-21 0,15-4 0,-16 4 0,-3-3 0,-7 5 0,2-15 0,3-10 0,-2 8 0,-7 2 0,-2 2 0,-13 17 0,6-16 0,-4 6 0,3 1 0,20-29 0,-8 23 0,-10 20 0,0-1 0,8-23 0,0 0 0,-14 0 0,-1 0 0,-5 0 0,0 0 0,0-10 0,0-2 0,0 0 0,1 3 0,-8 9 0,-2 0 0,-5-10 0,0 27 0,0-31 0,0 50 0,0-32 0,-5 18 0,-2-13 0,-7-9 0,-5 0 0,-2 0 0,-6 0 0,-6 0 0,-1 6 0,-7-4 0,-5 10 0,-13-16 0,-8 4 0,29 32 0,-1 1 0,-34-25 0,28 29 0,-1 2 0,-5 0 0,0 3 0,-6 0 0,0 1 0,-3-4 0,0 3 0,-9 8 0,-1 1 0,-2-3 0,-3-1 0,-6 3 0,-3 1 0,-3 3 0,1 1 0,4 0 0,0 1 0,-6 2 0,0 2 0,1-1 0,0 0 0,-2 0 0,2 1 0,-1-2 0,2 2 0,11 3 0,3 0 0,-3-3 0,1 1 0,4 6 0,-1 0 0,-1-7 0,-2 1 0,-8 6 0,1 0 0,4-7 0,0 0 0,11 8 0,-2-1 0,-6-7 0,0 0 0,7 7 0,0 0 0,-9-6 0,-2-1 0,7 6 0,-2 2 0,3-4 0,0 0 0,-1 4 0,0 0 0,0 0 0,-2 0 0,2 0 0,-2 0 0,3 0 0,0 0 0,-2 0 0,2 0 0,7 0 0,2 0 0,-1 0 0,4 0 0,-40 0 0,10 0 0,8 0 0,3 0 0,1 0 0,6 0 0,-7 0 0,29 0 0,10 3 0,14 2 0,10-2 0,-1 1 0,2-1 0,6-2 0,-2 1 0,2-2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45.732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79 75 16383,'12'48'0,"-3"12"0,-9-23 0,0 6 0,4-10 0,-3-10 0,5-7 0,-5-3 0,4-9 0,-1 4 0,4-4 0,-1 7 0,2-1 0,-5-1 0,1 3 0,-4-6 0,1 6 0,14-12 0,-1 1 0,23-5 0,-4-4 0,1 6 0,-3-6 0,1 7 0,-8-2 0,8 3 0,-15 0 0,-3 0 0,-7 0 0,-1 0 0,4 0 0,-3 0 0,3-3 0,-2 2 0,6-1 0,-4 2 0,2 0 0,-6 0 0,-29-26 0,8 0 0,-28-19 0,19 3 0,4 17 0,8-15 0,3 2 0,3 1 0,-1-5 0,-1 19 0,6 5 0,-2 3 0,3 6 0,0 3 0,-39 11 0,10-1 0,-44 11 0,28-9 0,-8 0 0,19-3 0,1-2 0,15 3 0,4-4 0,5 0 0,3 0 0,-6 0 0,5 0 0,-4 2 0,5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46.50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 16383,'16'79'0,"-6"-7"0,-5-28 0,0-1 0,-4-9 0,4-1 0,1 17 0,-1-20 0,2 15 0,-1-28 0,-2-7 0,-1-2 0,-14-33 0,-2 2 0,-4-10 0,8 13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47.71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6 16383,'26'-3'0,"-3"0"0,-17 3 0,0 0 0,6 0 0,3 0 0,2 0 0,0 0 0,0 3 0,-6-2 0,10 3 0,-5-4 0,7 0 0,1 0 0,-1 0 0,-4 0 0,-2 0 0,-5 0 0,-2 0 0,1 0 0,-4 0 0,5 0 0,-2 0 0,-1 0 0,3-3 0,-8 15 0,-1-6 0,-7 19 0,-3-7 0,2 6 0,-2-1 0,2 9 0,0 3 0,-5 8 0,9-8 0,-6-8 0,6-5 0,-2-11 0,1 0 0,-7-8 0,-9-3 0,1-3 0,-16-8 0,12 3 0,-6-3 0,12 5 0,4 5 0,4-1 0,-5 2 0,3 0 0,-3 0 0,0 0 0,2 0 0,-1 0 0,1 0 0,1 0 0,-3 2 0,3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48.45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0 16383,'4'31'0,"0"6"0,-4-11 0,0 6 0,0-9 0,0 1 0,0-6 0,0 4 0,0-4 0,0 1 0,0 3 0,0-9 0,0 2 0,0-7 0,0-1 0,2 4 0,4-4 0,-1 2 0,0-6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1:50.22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 16383,'23'0'0,"-3"0"0,-14 0 0,1 0 0,12 0 0,16 6 0,-7-5 0,12 5 0,-21-3 0,13-2 0,-11 2 0,10-3 0,-13 0 0,6 4 0,-1-3 0,10 2 0,-13-3 0,7 0 0,-15 0 0,0 0 0,1 0 0,-1 0 0,-3 0 0,0 0 0,0 0 0,-2 10 0,-1 3 0,-3 20 0,-3-8 0,-3 7 0,-2-8 0,1-1 0,1 0 0,0-4 0,2-2 0,-2-8 0,3 0 0,0 25 0,0-18 0,0 22 0,0-29 0,0 0 0,-16-5 0,10-2 0,-14-2 0,14 0 0,0-2 0,-8 1 0,6-2 0,-7 3 0,-1 0 0,0 0 0,-10-3 0,7 2 0,5-3 0,-3 1 0,7 2 0,-12-3 0,8 4 0,-3-2 0,8 1 0,2-4 0,-3 4 0,2-2 0,-4 3 0,1 0 0,4 0 0,-4 0 0,1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00.26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 16383,'20'20'0,"5"10"0,-15 5 0,5-1 0,-10 16 0,5 5 0,-2 29 0,-3-29 0,-2 3 0,1 0 0,-1 2 0,-3 6 0,0 1 0,0-4 0,0-1 0,0 0 0,0 0 0,0-3 0,0-2 0,-3-4 0,0-2 0,1 15 0,-4-24 0,6-28 0,-3-11 0,-8-29 0,6-10 0,-5-37 0,10 7 0,0-15 0,6 6 0,-5 9 0,6 13 0,-7 3 0,5 13 0,-4-6 0,9 1 0,-9 17 0,4-8 0,-2 10 0,-2 0 0,7-10 0,-6-1 0,6-1 0,-7 3 0,2 8 0,0 9 0,-2-7 0,1 11 0,1-6 0,-2 5 0,2 2 0,-3-2 0,0-2 0,2 0 0,-1-8 0,2 4 0,-3-6 0,2 6 0,-1 3 0,2 6 0,-3 3 0,16 14 0,-5 2 0,22 18 0,4 26 0,-9-20 0,17 37 0,-16-26 0,6 5 0,-11-7 0,15-4 0,-28-20 0,16 10 0,-21-25 0,14-22 0,2-2 0,4-12 0,7-6 0,-7 4 0,13-17 0,-11 12 0,-3 4 0,-11 2 0,1 8 0,-1-8 0,-3 18 0,-3 1 0,-3 10 0,5 17 0,0 11 0,5 16 0,-3 12 0,-6-6 0,0 6 0,-6 0 0,0 12 0,0 2 0,-7 24 0,5 6 0,-10 1 0,7-41 0,1-1 0,-3 31 0,0-28 0,7-15 0,0-36 0,-3-1 0,0-3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01.00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 16383,'27'10'0,"-5"-2"0,-13-8 0,-2 0 0,5 0 0,-3 0 0,3 0 0,15 0 0,-7 0 0,13 0 0,-1 0 0,-11-3 0,5 2 0,-14-1 0,-2 2 0,2 0 0,-6-3 0,6 2 0,-2-2 0,-1 6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02.20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115 0 16383,'17'45'0,"-3"-14"0,-9 27 0,-2-33 0,-3 43 0,0-13 0,0 29 0,-6 11 0,2-44 0,-1 2 0,-2-1 0,0 0 0,-1 0 0,1 0 0,-8 43 0,2-11 0,-1-3 0,1-15 0,2-11 0,5-19 0,2-22 0,4-5 0,-15-21 0,11-9 0,-11-37 0,15 10 0,7-31 0,5 22 0,0 7 0,19-17 0,-18 47 0,21-33 0,-8 15 0,-1 11 0,7-17 0,-20 29 0,14-7 0,-15 9 0,3-1 0,-2 5 0,-5 2 0,2 5 0,5 7 0,-2 7 0,12 3 0,-11 7 0,3-7 0,-8 2 0,2 0 0,-4-3 0,1 3 0,3 0 0,4 10 0,-4-6 0,2 5 0,-11-14 0,2-2 0,-1-1 0,-1 2 0,2-1 0,-3 5 0,0-3 0,0 5 0,0 2 0,-6-1 0,2 4 0,-5-11 0,-2 10 0,3-13 0,-2 6 0,4-11 0,0 3 0,-8-6 0,3 3 0,-12-3 0,5 0 0,-14 0 0,6 0 0,-1 0 0,10 0 0,7 0 0,2 0 0,-4-5 0,5 1 0,-2-3 0,6 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03.84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264 22 16383,'-29'13'0,"-2"2"0,4-6 0,6 2 0,-5-3 0,9-4 0,6 1 0,-5-1 0,12 2 0,-4 0 0,4 3 0,-4-3 0,4 6 0,-5 2 0,5 0 0,-5 3 0,2-5 0,1 0 0,0 5 0,2-3 0,0 17 0,-1-18 0,4 12 0,-2-15 0,3 2 0,0 5 0,0-6 0,3 5 0,0-9 0,4 2 0,-1 0 0,-3-3 0,5 3 0,-3-3 0,3 0 0,7-5 0,10-4 0,1-4 0,15-9 0,-6 5 0,-6-2 0,-2 4 0,-18 3 0,0 3 0,-3-3 0,0 0 0,1-3 0,-4-4 0,5-13 0,-4 10 0,5-15 0,-6 4 0,1 1 0,-4-15 0,0 15 0,-4-6 0,-4 8 0,3 9 0,-4 1 0,8 8 0,-4-1 0,-1-1 0,-1 1 0,-2 1 0,3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04.74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25 16383,'34'-10'0,"-10"-1"0,-7 10 0,-10-2 0,2 3 0,5 6 0,-3-2 0,7 5 0,-6-1 0,0-1 0,1 2 0,-6-3 0,1 0 0,1 6 0,-2-2 0,2 5 0,-3 2 0,-1 1 0,3 5 0,1 10 0,1 10 0,1 3 0,1 6 0,0 1 0,-6-17 0,0 1 0,-6-20 0,0-5 0,0-2 0,0-2 0,-19-17 0,8-2 0,-12-9 0,15 8 0,6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3:50:47.11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0 293 16383,'6'-28'0,"-1"3"0,4 12 0,1 0 0,-3 3 0,2-3 0,1 3 0,-4 0 0,7-3 0,-6 6 0,5-5 0,-1 4 0,2-4 0,0 2 0,0-4 0,6 3 0,-6-1 0,5 4 0,1-6 0,1 5 0,5-3 0,-6 7 0,4-2 0,6 1 0,-1 1 0,6 0 0,0 5 0,12 6 0,12 1 0,0 11 0,-3-4 0,-18 5 0,-3-5 0,-9-1 0,-4 6 0,-2-6 0,-8 5 0,2-8 0,-5 8 0,2-7 0,-3 7 0,7 10 0,-5-6 0,12 22 0,-12-22 0,7 21 0,-5-2 0,-5-7 0,6 18 0,-11-30 0,4 22 0,-11 12 0,-4-14 0,-8 21 0,2-41 0,-10 15 0,1-12 0,-6 2 0,2-6 0,-23 7 0,10-9 0,-23 14 0,19-15 0,15-4 0,-11 2 0,20-7 0,-13 6 0,16-7 0,-4 0 0,12-4 0,-7 2 0,8-2 0,-3 2 0,0 1 0,-5 0 0,-2 4 0,-4 2 0,5 2 0,-5-2 0,10-1 0,-4-1 0,7 2 0,3 0 0,2 0 0,-1-3 0,0 8 0,3-7 0,0 13 0,1-5 0,2-2 0,-8 15 0,8-12 0,-7 9 0,7-6 0,-5-8 0,5 8 0,-7 6 0,4-7 0,-2 11 0,0-13 0,5-3 0,-3 0 0,4-7 0,-3 1 0,0-2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05.55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348 0 16383,'-45'2'0,"0"-4"0,-7 13 0,6-5 0,3 1 0,10 1 0,15-4 0,4 2 0,5 0 0,3 1 0,0-1 0,0 2 0,0 2 0,2-1 0,-1 3 0,4-3 0,-4 3 0,4 1 0,-2-1 0,3-3 0,0 3 0,0-5 0,0 4 0,6-1 0,-2 2 0,2-3 0,0 0 0,-3-3 0,3 3 0,6-5 0,12 1 0,17-5 0,14 0 0,0 0 0,6-5 0,-6-2 0,0-5 0,-12-2 0,-18 5 0,-11 1 0,-11 2 0,0 0 0,-3-3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06.66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1 177 16383,'21'33'0,"-1"0"0,-17-14 0,4 4 0,-6 0 0,8 9 0,-8 21 0,4-14 0,-5 29 0,0-40 0,0 22 0,0-16 0,0 1 0,3-3 0,-2-9 0,5-4 0,-2-5 0,-1-5 0,3-3 0,-15-44 0,4 11 0,-11-48 0,4 20 0,5 1 0,1-17 0,6 23 0,0-22 0,0 24 0,0-6 0,4 17 0,0 3 0,4 8 0,3 1 0,-3 4 0,3 2 0,-3 8 0,-1 0 0,2 2 0,-3 1 0,3 0 0,-2 0 0,5 0 0,2 2 0,5 2 0,31-5 0,-11 6 0,31 0 0,-38 3 0,1 6 0,-24-7 0,-6 4 0,8 4 0,-9-2 0,6 5 0,-5-6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08.13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262 1008 16383,'-13'-26'0,"6"4"0,-4 16 0,7 3 0,-8 0 0,-5 6 0,3-2 0,-20 7 0,14-6 0,-8 2 0,11-1 0,8-2 0,-3 4 0,5-4 0,-1 7 0,-1-4 0,2 8 0,-2-3 0,3 3 0,3 1 0,-2-1 0,4 0 0,-5 0 0,6 0 0,-3 1 0,3 4 0,0 1 0,0 1 0,0-2 0,3-5 0,-2 0 0,4 0 0,-2-2 0,1 1 0,4-4 0,-7 5 0,8-6 0,-6 3 0,3-3 0,6 3 0,-2-5 0,19 1 0,-13-7 0,15-6 0,0-13 0,-1-5 0,11-9 0,0-6 0,-6 6 0,16-22 0,-21 15 0,7-13 0,-6-7 0,2-3 0,-4-19 0,-4 18 0,-17 13 0,-3 12 0,0 7 0,-4-19 0,10-11 0,-10 16 0,6-29 0,-7 29 0,0-2 0,0 1 0,0 29 0,0-13 0,0 15 0,0-4 0,0 8 0,0-3 0,0 7 0,-3-1 0,2 1 0,-1 1 0,2 64 0,0-23 0,0 54 0,-7-24 0,6 12 0,-2-23 0,0 3 0,2-2 0,2 2 0,-1 6 0,0 2 0,0 0 0,0 1 0,0 0 0,0 0 0,0-4 0,0-2 0,0-1 0,0-1 0,0 31 0,0-2 0,6-3 0,-4-38 0,6 1 0,-4-32 0,2-2 0,0 1 0,0-1 0,1-4 0,-1 3 0,5-12 0,31-7 0,4-13 0,9-1 0,7-19 0,-38 27 0,22-24 0,-25 5 0,0 3 0,-6-9 0,-10 25 0,-2 2 0,-3 11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12.46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498 287 16383,'-7'-35'0,"-7"-10"0,-8 12 0,-6-7 0,-7-1 0,-6 6 0,11 10 0,-1 3 0,17 14 0,5 6 0,3 4 0,-10 12 0,5-2 0,-14 30 0,-8 2 0,-2 20 0,-5 2 0,3-8 0,16 4 0,-1-22 0,11 11 0,6-26 0,1 7 0,4-8 0,0-1 0,3 0 0,1 1 0,4-1 0,-1-5 0,0-1 0,-1-4 0,1-1 0,2 0 0,-3 0 0,3-2 0,-3-1 0,3-1 0,1-1 0,2 2 0,1-3 0,13-3 0,12 0 0,17-3 0,0-5 0,-22 4 0,-14-4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13.099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1 16383,'30'31'0,"-6"12"0,-7 11 0,-4 10 0,-6 8 0,-2-6 0,-5-2 0,-5-3 0,-2-15 0,1 6 0,-3-17 0,8-8 0,-2-5 0,3-8 0,0 3 0,0-5 0,0 0 0,0 0 0,0 1 0,0-4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13.53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0 0 16383,'0'0'0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14.54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1 206 16383,'31'37'0,"-1"2"0,-11-4 0,-4-3 0,-4-9 0,-3 0 0,6 10 0,-8-13 0,7 11 0,-9-17 0,3 3 0,-4-5 0,3-2 0,-3 1 0,3-4 0,-2 2 0,-19-27 0,11 12 0,-15-21 0,15 20 0,1-10 0,0 6 0,3-20 0,5 2 0,8-24 0,6-2 0,-3 14 0,1-8 0,-9 29 0,7-22 0,-5 17 0,15-12 0,-11 13 0,9-4 0,-12 13 0,0 1 0,-5 8 0,0 2 0,6 7 0,-5 1 0,5 2 0,-6-1 0,0-1 0,0 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15.266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528 77 16383,'-19'-13'0,"-1"1"0,11 6 0,-4 2 0,-4-2 0,-1 2 0,-14-5 0,6 4 0,-24-6 0,13 10 0,-15-5 0,-1 6 0,17 0 0,-1 3 0,23 0 0,2 6 0,6 1 0,-3-1 0,-1 8 0,3-7 0,-5 12 0,6-8 0,2 8 0,1-4 0,0 6 0,2-1 0,-7 9 0,7 3 0,-4-1 0,1-2 0,4 1 0,-4 1 0,4 1 0,0-8 0,0-10 0,0-8 0,3-2 0,9-2 0,21-4 0,14 1 0,-12-2 0,-7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15.92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64 1 16383,'4'30'0,"-1"8"0,-3 14 0,0 14 0,-7 17 0,0 1 0,-1 0 0,-5 8 0,5 3 0,4-38 0,0 0 0,-3 40 0,7-45 0,0-2 0,0 24 0,0-1 0,0-32 0,0-9 0,-3-26 0,0-3 0,-3-3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17.66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44 221 16383,'26'0'0,"-3"0"0,-10 0 0,4 0 0,2 0 0,13 5 0,-7-4 0,17 4 0,-17-5 0,17 0 0,-17 0 0,8 0 0,-15 0 0,4-4 0,-8 4 0,0-4 0,-5 1 0,-16-11 0,0-3 0,-11-4 0,3-2 0,-2-4 0,2 6 0,-3-10 0,-3 9 0,8 2 0,-5 4 0,14 8 0,-1 7 0,-9 8 0,-2-1 0,-10 11 0,-24 7 0,11-3 0,-14 7 0,26-14 0,10-1 0,8-6 0,0 2 0,3-3 0,2 3 0,-1 0 0,4 3 0,-4 1 0,4-1 0,-1 5 0,2-4 0,0 5 0,0-9 0,0 8 0,0-7 0,2 7 0,2 1 0,10 9 0,-5-2 0,9 8 0,-10-10 0,12 18 0,3-1 0,-1 4 0,4-8 0,-15-18 0,0-6 0,-5-7 0,3-10 0,1 4 0,2-8 0,0 6 0,-2-3 0,-1 2 0,0 2 0,0 2 0,1 0 0,1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3:50:49.05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101 9 16383,'-18'-4'0,"3"-1"0,0 27 0,9-9 0,3-3 0,3 2 0,0 4 0,0-2 0,0 4 0,3-8 0,1 3 0,2-6 0,-3 2 0,8-5 0,-5-1 0,9-3 0,-8-3 0,6-1 0,-6-2 0,2 2 0,-2-2 0,0 2 0,-1-5 0,1-1 0,-1-3 0,1 2 0,-3 2 0,-2 2 0,-2-5 0,0 1 0,0-2 0,0 3 0,-23 12 0,-3 1 0,-14 7 0,6 0 0,15 0 0,3-2 0,7-1 0,3-1 0,8 3 0,0 7 0,8 1 0,-3-1 0,1 1 0,1-5 0,-1 6 0,2-8 0,-5 0 0,2-4 0,5-5 0,-1-5 0,5-3 0,-5-6 0,1 6 0,-2-3 0,1 7 0,-5-3 0,-13-21 0,1 6 0,-9-8 0,11 15 0,-2 13 0,-6 7 0,3-1 0,-3 7 0,6-8 0,3 1 0,-4-1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18.948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148 166 16383,'-10'-24'0,"2"2"0,8 12 0,0-7 0,0 3 0,6-3 0,-2 5 0,5 2 0,-3 1 0,0 0 0,3 5 0,-2-4 0,7 5 0,-6-1 0,3 1 0,-2 3 0,1 0 0,7 0 0,1 0 0,6 4 0,8-3 0,-6 6 0,15-2 0,-15 0 0,1 0 0,-5-2 0,-8 1 0,0 3 0,-5-1 0,-3 0 0,1 2 0,-1-1 0,0 5 0,0-3 0,1 8 0,0 2 0,1 4 0,-4 0 0,0 10 0,-4 1 0,0 1 0,-5 6 0,0-16 0,-10 17 0,-16 4 0,1-5 0,-15 16 0,11-22 0,4-2 0,-10 0 0,18-16 0,-12 5 0,21-11 0,-18 4 0,15-5 0,-10 3 0,14-7 0,-5 1 0,3 2 0,-3-1 0,10 1 0,-4-3 0,4 2 0,-5 2 0,0 2 0,0 0 0,-2 5 0,4 2 0,-4-1 0,6 4 0,2-3 0,0-1 0,5-1 0,-2-7 0,3-2 0,6 1 0,-5-2 0,5 4 0,-4-1 0,-1 2 0,5 5 0,-5-9 0,3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19.28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1 16383,'0'0'0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42.22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4688 0 16383,'7'29'0,"-1"-4"0,-6-8 0,0-3 0,0 8 0,0-4 0,0 5 0,0-4 0,0-2 0,0-5 0,0 0 0,0 5 0,0-3 0,0 17 0,0-2 0,0 15 0,0-10 0,0 7 0,0-15 0,0 6 0,0 1 0,0 19 0,0-18 0,0 33 0,0-27 0,0 15 0,-6 7 0,5-17 0,-5-6 0,1 10 0,3-26 0,-3 13 0,1-14 0,0-4 0,-1 14 0,-1-6 0,1 6 0,-6-8 0,3-1 0,-7 0 0,6 0 0,-4-4 0,1 3 0,2-9 0,-4 9 0,-1-7 0,-9 12 0,0-10 0,-8 14 0,-1-16 0,-6 11 0,-4-9 0,0-1 0,8-1 0,-6-5 0,-12 7 0,-3-3 0,-8 5 0,3-13 0,24 3 0,-22-9 0,13 4 0,-17-4 0,8 0 0,-6 0 0,-3-6 0,-2 4 0,3-4 0,-8 6 0,23 0 0,-22 0 0,24 0 0,3 0 0,-7 0 0,4 0 0,0 0 0,-4 0 0,16 0 0,-19-6 0,-1-1 0,-10 0 0,-8-5 0,6 5 0,-16-7 0,8 1 0,-1 5 0,2-4 0,1 4 0,-3-5 0,-18-1 0,7 6 0,-6-5 0,8 5 0,0 0 0,10-4 0,1 11 0,9-5 0,1 6 0,-1 0 0,1 0 0,-10 0 0,7 0 0,-6 0 0,8 0 0,18 0 0,5 0 0,18 4 0,-18-3 0,-14 8 0,-2-2 0,-13 11 0,24-10 0,-6 13 0,8-14 0,1 9 0,0-1 0,-10 10 0,4 5 0,-4 1 0,15-4 0,11-11 0,-4 2 0,14 0 0,-15 2 0,17-3 0,1-3 0,-7 7 0,12-6 0,-13 11 0,12-13 0,-5 9 0,5-3 0,-5 4 0,0 9 0,3-11 0,-2 10 0,8-18 0,-1 4 0,4-4 0,-2-1 0,0 5 0,2-4 0,-3 5 0,2-1 0,-5 10 0,5-6 0,-5 10 0,8-18 0,-5 4 0,6-4 0,-3-4 0,3 3 0,0-6 0,0 6 0,0-3 0,0 1 0,0 1 0,3-1 0,-3-1 0,6 3 0,-5-3 0,4 1 0,-4-2 0,1 1 0,1 1 0,1 2 0,3 5 0,0 1 0,4 6 0,1-1 0,0-5 0,2 4 0,-4-8 0,9 4 0,-1-3 0,1-1 0,-2-3 0,0 2 0,-6-9 0,3 8 0,-5-8 0,0 5 0,1-5 0,-1 1 0,0-2 0,0 6 0,35 14 0,0 4 0,19 5 0,-1-1 0,-25-15 0,13 6 0,-25-13 0,8 5 0,-10-6 0,-4-2 0,3 2 0,-9-4 0,5 2 0,-6-6 0,0 6 0,6-2 0,-8-1 0,4 1 0,-8-4 0,3 3 0,1-3 0,2 3 0,0 0 0,6 1 0,0-1 0,6 4 0,-1-3 0,9 6 0,-11-6 0,3 4 0,-16-8 0,6 7 0,-3-7 0,29 15 0,-8-7 0,30 10 0,-8-6 0,19 7 0,2 2 0,8 1 0,-26-5 0,-11-10 0,-29-6 0,-10-2 0,-2-1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44.58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3648 1 16383,'-68'39'0,"5"-3"0,20-14 0,-37 18 0,-8 4 0,27-14 0,-3 2 0,-2-1 0,-1 1 0,-2 4 0,0 0 0,1-4 0,0 1 0,3 3 0,2 0 0,4-5 0,2 0 0,-1 0 0,0 0 0,-5 1 0,-1-1 0,-3 1 0,-2 0 0,-4 0 0,2 0 0,11-5 0,2 0 0,-7 4 0,1-1 0,10-6 0,2-2 0,-6 5 0,0-1 0,0-2 0,3-2 0,-13 9 0,-18 9 0,38-11 0,-7 1 0,5-2 0,7-7 0,-12 2 0,-18 10 0,-1 1 0,-10 8 0,9-7 0,-15 6 0,13-6 0,-7 0 0,2-1 0,34-16 0,-20 7 0,32-9 0,-8 4 0,12-5 0,9-4 0,-1-3 0,6-1 0,1 0 0,5-1 0,-1-3 0,1 2 0,3-1 0,0-1 0,0 3 0,3-6 0,9 28 0,11-8 0,7 19 0,10-7 0,2 4 0,20 17 0,11 11 0,0 0 0,6 0 0,-25-21 0,0-8 0,-13-4 0,-16-15 0,5 2 0,-11-6 0,-1-3 0,8 5 0,19 18 0,5-2 0,6 6 0,-7-3 0,-3-5 0,-12-4 0,10 1 0,-20-7 0,2-6 0,-6 1 0,1-4 0,-2-2 0,-1 5 0,3-6 0,2 7 0,0-3 0,3 1 0,-7-2 0,-1 0 0,-3-5 0,0 4 0,3-2 0,-2 1 0,2 1 0,-3-1 0,3 1 0,17 19 0,-12-13 0,24 23 0,-17-16 0,12 12 0,8 2 0,-11-9 0,2 3 0,-14-17 0,-4 4 0,-5-12 0,-2 4 0,20-17 0,-15 7 0,24-15 0,-28 12 0,3-2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46.424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2242 1 16383,'43'46'0,"11"13"0,2 4 0,-21-20 0,1-1 0,28 24 0,0 4 0,-24-33 0,-1-2 0,8 10 0,27 17 0,-12-8 0,-23-22 0,3 2 0,8 7 0,0 2 0,-5-5 0,2 1 0,7 4 0,0 0 0,-8-5 0,0-2 0,-1-2 0,-1 0 0,1 6 0,-1 1 0,29 19 0,-31-20 0,-2 0 0,14 8 0,5 6 0,-24-21 0,6 2 0,-9-3 0,1 1 0,0 0 0,0-1 0,-5-7 0,-5-3 0,-6-9 0,-7-6 0,-4 1 0,2-4 0,-21 14 0,-5-2 0,-20 10 0,-6-4 0,-17 2 0,13-6 0,-22 7 0,-3-4 0,27-5 0,-3 3 0,-8 0 0,-1 1 0,-8 3 0,-2 1 0,-4 1 0,-1-1 0,-5 0 0,0 1 0,-1-1 0,2 1 0,3-1 0,3 0 0,4-1 0,0 1 0,1-1 0,-1 2 0,-5 2 0,-1 1 0,0-3 0,-1 0 0,-9 4 0,3-1 0,14-4 0,2-1 0,-6 1 0,0 0 0,12-1 0,1-1 0,-1-2 0,0-1 0,1 3 0,1 0 0,4-3 0,0 0 0,0 4 0,0-1 0,4-3 0,1-1 0,-46 17 0,0 1 0,7-7 0,40-8 0,0 0 0,-38 8 0,9 4 0,3-1 0,8-5 0,9 3 0,12-10 0,11-1 0,8-4 0,6-1 0,-8 9 0,6-7 0,-2 6 0,5-11 0,7-3 0,2-2 0,4 0 0,-4 0 0,1 3 0,-5-2 0,0 2 0,3-6 0,0 0 0,0-1 0,0-9 0,-9-21 0,6 3 0,-4-17 0,2 10 0,5 6 0,-8-6 0,9 13 0,-2 5 0,6 8 0,1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48.91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202 40 16383,'-7'30'0,"1"8"0,-15 14 0,8-4 0,-11 23 0,5-17 0,-1 10 0,4-19 0,4 6 0,2-8 0,-2 12 0,-1 17 0,3-24 0,3 2 0,0-26 0,6-6 0,-3-17 0,4-26 0,5-12 0,-4-16 0,16 1 0,-2-12 0,4 7 0,0-4 0,-3 17 0,-4 1 0,10-10 0,-3-2 0,6-8 0,-3 17 0,-7 10 0,-3 13 0,-3 10 0,-2-4 0,2 4 0,0 1 0,-2 2 0,2-1 0,-3 4 0,0-2 0,8 11 0,-1 7 0,11 27 0,3 10 0,0 17 0,4 1 0,-6 0 0,-7-19 0,-2-3 0,-12-27 0,-1-1 0,0-11 0,11-10 0,23-20 0,7-12 0,15-14 0,9-1 0,-13 7 0,5 2 0,-31 19 0,-8 5 0,-14 11 0,-1 1 0,-3 37 0,-9 5 0,-8 42 0,-6-9 0,-6 6 0,0-8 0,-14 11 0,12-17 0,-10 5 0,16-19 0,0-1 0,5 10 0,-1-17 0,10 1 0,1-20 0,7-8 0,0 0 0,0-3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49.727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47 16383,'28'-10'0,"3"-2"0,-4 12 0,-1-7 0,6 6 0,-8-3 0,-6 1 0,-1 3 0,-4-6 0,-1 6 0,0-3 0,-2 3 0,2 0 0,-6 3 0,3 0 0,0 6 0,2 5 0,2 0 0,-2 3 0,2 0 0,-6-4 0,5 9 0,-6-8 0,2 8 0,-5-9 0,1 9 0,-4 6 0,0-3 0,0 16 0,0-15 0,-4 6 0,3-13 0,-5-2 0,6-8 0,-3 3 0,3-5 0,0 4 0,-3-2 0,2 4 0,-1-4 0,2 3 0,-3-6 0,2 6 0,-1-3 0,-1 4 0,2-1 0,-1 0 0,-1 0 0,2-2 0,-4-1 0,2-3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50.53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286 1 16383,'-23'13'0,"6"-2"0,5-8 0,3 0 0,-1-3 0,-1 3 0,1 0 0,-7 4 0,4-1 0,-5 1 0,6-1 0,0 0 0,3 0 0,0 0 0,0 0 0,2 0 0,-4 3 0,-8 10 0,7 0 0,-6 4 0,10-1 0,5-9 0,-4 4 0,7 0 0,-6-3 0,6 8 0,-3-4 0,3 1 0,3 3 0,-2-9 0,6 2 0,-7-7 0,3-2 0,2 3 0,5-2 0,3-1 0,7-3 0,25-3 0,-6 0 0,14 0 0,-21-4 0,-13 1 0,-2-4 0,-7 1 0,-2-3 0,1 2 0,1-5 0,-1 3 0,0-4 0,-2 1 0,-1 2 0,0 4 0,0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51.680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26 159 16383,'-4'30'0,"1"8"0,-1-13 0,3 16 0,-2-6 0,3-6 0,-5 11 0,4-10 0,-4 4 0,5-1 0,0-15 0,3-4 0,-3-5 0,3-3 0,3 8 0,-5-6 0,7 4 0,-4-1 0,-1-6 0,3 11 0,-6-8 0,3 3 0,-3-46 0,6-9 0,-4-33 0,9 14 0,-4 1 0,4 16 0,1-15 0,4 15 0,-5 8 0,3 6 0,-5 19 0,3-9 0,-2 11 0,0-6 0,-3 10 0,1-1 0,-1 1 0,5 1 0,-5 0 0,4 0 0,-4 0 0,5 0 0,-2 2 0,2 1 0,-3 3 0,0 0 0,0 6 0,-2-2 0,2 5 0,0-1 0,-5 2 0,4 2 0,-4-2 0,2-2 0,-3 1 0,3 1 0,-6 2 0,10 5 0,-5-6 0,2 5 0,-4-9 0,0 4 0,0-4 0,1 2 0,4-3 0,-1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05:32:52.985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493 35 16383,'-35'-15'0,"6"0"0,-3 14 0,-9-2 0,13 3 0,-13 0 0,18 3 0,7 1 0,0 2 0,6 3 0,-2-2 0,0 4 0,-5 0 0,2 7 0,-3-6 0,3 10 0,2-12 0,-2 12 0,1-3 0,2 4 0,2-7 0,-11 17 0,10-14 0,-10 16 0,13-11 0,4-1 0,0 9 0,4-11 0,0 5 0,0-17 0,0 3 0,0-5 0,6 2 0,1-3 0,10-3 0,1 3 0,6-5 0,8 2 0,-6-3 0,6 0 0,1-4 0,1-3 0,-4-1 0,-4-3 0,-16 1 0,1 0 0,0-6 0,6-9 0,2-9 0,5-19 0,-7 7 0,1-6 0,-9 17 0,0 8 0,-5 9 0,1 9 0,-4 0 0,2 32 0,-3 19 0,-6 22 0,-8 18 0,-7-8 0,-14 19 0,16-45 0,1-1 0,-18 39 0,1 5 0,13-43 0,5 2 0,9-35 0,2 2 0,3-10 0,-1 1 0,-1 1 0,4-2 0,-7 2 0,-4-20 0,1 11 0,0-14 0,8 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4F05A-0CD3-6240-AB76-F2F5EBD8B080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76FBB-0970-CC4E-826E-567ED57E4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2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 • High speed photo detector • Small signal detection • Proximity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45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61D41-9F9D-9F2C-E5FD-49BAF46E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F05CB-220C-D31A-6F28-ECC5CC3F8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D3D13-2C4A-7F30-3F78-3637B8051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DF769-4DEE-96E0-C08F-98079241E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3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2C09-A013-C343-055A-B051B9F6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4D8974-9E5C-7003-4685-630D6284E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83F92-F852-6761-2A4C-7311D7729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BFBB6-F091-D227-B3E2-96C61508F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9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3163C-CD42-06BA-C41C-ABA3E9B6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468B1D-ADCA-80E2-3FCB-5296CCA4D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0D51FF-5CA4-4BC8-0E2D-AD61D6E43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30DE1-2484-5062-B73D-9B6273101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60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83B6-B975-08E4-567E-37978072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3EF2F4-766B-AE7C-3214-F1C6037C6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C2AD9-C59B-C344-BDD9-EDAAD5644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F793D-6AC0-BBDB-C446-1424F5FA9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94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88AB9-5338-2EC3-F315-5CF19C894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7CD0F-0802-FB7A-D1EC-077EC3ADB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21F86-23CE-B2FF-A60D-786C7DA62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1AC39-1E10-211F-CEA4-8495E08E72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6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30219-80EC-26DD-DA8B-E6FF6EBD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DE51E6-FF00-8C3E-57C8-F30276543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25796-E2FD-CA60-345A-5BBDDFD91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F5447-F8A7-5095-27D0-A8330E1E7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03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D97EC-C580-F557-9D90-B9FDD08C9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50559-86CC-280A-91F7-F492765AA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8F63C1-0EB0-AFC6-124F-BE7398530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D506F-B01E-36DE-BA1A-9FAAF41A1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72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13942-8DFB-8299-8202-1D00207A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77DE66-ADAD-2045-59A5-1EBBB1AF7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82082-A47F-0511-1B6D-B2C561686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ACF55-68D4-56EA-096E-375D4024F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67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6140-1A40-C317-FFCC-F5794D355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4F7C0-4372-74FC-2D21-874D4555E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B701AB-565D-E5DD-CF91-6989B9EB4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D4197-D89D-18BC-5A35-7038F8621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5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002ED-0ED3-B929-9885-D101DC454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1D95F-6CC8-BB6B-176A-A8C821FC3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0C6EF-94E6-1B7C-24A8-25FEA6AB8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09644-8124-BC8F-A72B-B38CBFF9D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01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3DFF-82B3-3DA4-A638-E673416B3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5695D-DB5C-719D-A90F-93092A552E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7C041-C456-336D-F432-76A3BBB5B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APLICATIONS  Industrial Sensing  Security  Communication  Medical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B999E-33AD-78C1-8B3D-AC9D4FA11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21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B5A17-A9BC-8AE8-708E-5EA6D4932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A2830-E9AA-2515-3D1D-6E416474B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E25C8-437F-17FF-7074-2104D1A15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49A1B-F32B-BC97-8B78-6F69D15B7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38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9ECD4-4C5D-7165-5790-649F1B791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BD176-DD2A-F78E-965C-0E61BFA09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19BFD-CC8E-9006-2D17-055B3B66F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5D21-E6CA-CCAD-DBA7-27BDE036F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03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5ED6D-4056-BB92-A700-F96B085A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2012AC-3574-59A9-4DDE-3801A382C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912AC-0A5B-7C5F-B412-29C6F2AC6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700E2-841C-B34D-F1C7-BF32DBF0D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93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F4A5-DC42-2465-44F9-85CD13EF9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F11C1B-8BDF-9276-3004-A576590A8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17CFA-8379-98F7-24DA-62EBDBB97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7EC6A-3C3C-2DDC-7225-7718328B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41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B3428-524D-4634-5F1F-70CA1203E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BEAAF6-A8A8-155A-5E3A-B2C33DD19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829923-83FE-CCEB-C69E-3351AE84F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48894-0A1F-E72D-E5CB-867C8A340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90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2D4FD-590A-AAFC-9DEE-8DD6DCD62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D5945-BD98-A5F6-4D68-A4CC3E49E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2C0D5C-ACD1-C705-F626-7844AEF20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B9662-C0B3-704B-3DD7-25683C256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65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7776-368E-B7EB-DEA3-C8BA4339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71675-C758-1EF3-7C3C-EE03BCACB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13F91-EA7A-186E-13B9-1F507809B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97A7C-8FF4-DAC1-AE9E-3D5EBB29D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36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AA2A0-3CBC-B044-EE20-E586DDD9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71C36-2E3B-2705-3BF4-4F264888A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95DBD-84E4-BA1F-8CFB-15152FFD5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035B2-9DB5-940C-321A-7D5CF9B82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86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1CB1A-295B-CA55-C2AA-934C3CB8C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5CF77B-9161-9056-72A6-BB5B7C722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0E1127-1A23-1C01-6C6C-9FAA6EC10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A68C6-DE27-8917-B92E-8354F8EFF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3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8A5B3-725C-9A55-969E-0D4A6EFC4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32416-6B57-ABDC-CC0D-E74366F6D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39233-C161-96B3-250A-AE8CDC3B5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87A74-9216-11BE-B4EC-A60AFB089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9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3AF76-9100-D543-BD73-C0FADD967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994D8-7F4A-5C0F-78C9-FD346A877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C067A-CF8F-A332-BCC2-FD8A8360F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Application: handheld device, medical instrument (skin cancer related)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23A62-3959-EA42-6061-0DC1673BB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0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80F0B-42F6-7406-0DA9-9E0A53AA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CC2B0-73FD-F641-F0DD-AEAA04448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66AC7-FE29-6A6A-7FBA-293CB78A4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471A8-C784-0718-7E74-CEB1C2E9C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41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2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3B69A-05A2-66A0-7259-17C2FADDF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76F60-2896-3C2F-4F75-00D8A3CB6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53034-A17D-CB09-6E6A-8AADE6389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Application: handheld device, medical instrument (skin cancer related)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228E5-F4D6-1DAE-729B-88537BC72F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2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E651-7C69-2BD5-2E62-41CF84E0A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92852-66CE-A1FB-8DCE-A88088164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AAF156-B88A-3033-DB84-A2CC79A02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266D5-78B9-95FB-C187-05A20DF6B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13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C91B-9CA0-3CBF-66DE-3352D5FC2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B37FA-DEC7-0F59-E4FD-59CBABAFD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0EAC7-E786-A02A-C63A-94B6B55DE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3285B-EAC8-FBD3-2B97-CC60B53EB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23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6A419-E06C-D5F0-C033-023903AF6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0F11D-F09F-61D2-C725-871483EC78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F9C28-4320-01C9-6C31-34E9EB002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C1CB0-4A34-B74B-5001-720B6A452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28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C6314-0FFD-353E-CEF2-75EFF5104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57FE1-16DF-F56E-A5E2-BC7D2E3C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D54D7-8C30-877C-D62C-C1B352BE7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67793-49CE-ED41-B916-EAAB1601A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3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846D6-6DD8-5070-947B-877C8437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2FDF0-C5AB-1D0E-AF61-4A97C27C0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EC66E-C000-AB4B-6E33-D2E0A274A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3A5F0-0EFF-2099-29E4-0AE31A3B0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6FBB-0970-CC4E-826E-567ED57E4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9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55D9-9E23-3D6B-5AA5-AF0ED200F9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 spc="300"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C5785-1E2C-4276-CC9E-B7EEDCDA2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1EA6A-57AB-A77A-D0BB-EE6FA768E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1F0E-E5BA-2748-8437-30F7BDC5D914}" type="datetime1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0265E-522B-3585-53FB-4F425F54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A1AF8-30B3-576F-A083-BB683495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33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95FE-6F24-CE41-FBAF-01345B2B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101AE-0415-B516-75FF-8942B7A40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8A017-86C8-9732-1C03-6EABE942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8DF-423D-4D45-A215-08DECEA9CB9E}" type="datetime1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D6076-14AE-A98E-C823-2D05B462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524F-AE2E-C298-F8E8-04660299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59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599026-5949-F57B-8929-E45198A04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ACEC1-6561-1C37-E423-A476A4E5D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C24C4-1CB5-A7B5-18A7-5E0262F4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5B7F-2621-B64E-B96C-A718B20BD7D7}" type="datetime1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588A-2544-56AE-7520-59813709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9DF2B-7881-B091-E847-C15E1FDA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4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97BD-1C16-5DFD-5186-B49EAC1A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41844-26F6-294C-79E8-F94622B77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F3110-DFC4-91FB-B3A2-1DBAFE82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5E48-1D8E-6F46-AA34-3A80C6F81D8A}" type="datetime1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3FE60-8455-FE51-0C08-3C2D2EF5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1453E-6886-DC93-3932-375375EE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1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631F-13C5-ABEC-A22D-5D95733E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E36FF-FE26-C23F-73AF-0FEA229B1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0EEA4-D37A-5E2B-C8B4-64CEE171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A505-2318-EC40-B4E9-EFBF9AEA82E7}" type="datetime1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AD55A-0282-56B7-8231-DD791777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0F820-0389-33B7-E7FF-6C446091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78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E516-C27A-92F9-0FDB-AD22BA58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55B-B1F2-3B55-1A87-B4D4AF281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AF3FB-1B8B-C715-1634-35B9455EA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64AB8-55D2-38AB-5248-CA607A66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85D7-1AA9-4041-8245-807A431E1EEC}" type="datetime1">
              <a:rPr lang="en-US" smtClean="0"/>
              <a:t>12/30/24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E204B-3FDE-FB6A-1466-AE3683B78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B202-A8CF-7F14-C948-EF814BD6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1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FF36-39C7-5003-6EBA-2DE98D47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ABEBD-CF53-756A-7FD1-80BB3A1E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77710-E649-4699-2F86-6E48C6261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4615A2-6196-259B-ED64-1F6BE3429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64930-14A9-5374-0418-915367BF3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CBCDC-C300-2149-1C33-AD16DCA0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E39B-DBA5-8B47-8E8F-4437937306F0}" type="datetime1">
              <a:rPr lang="en-US" smtClean="0"/>
              <a:t>12/30/24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39F7B-00CB-91DE-1C13-ABAE39A4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D8DCB7-8208-0599-7FF2-E75BD237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0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C2D0-AA07-E6D5-3B02-4412FD65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327B9-3764-DC04-249E-5CC42261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0318-C90E-CA4D-BBB7-AE1A1BD3BEB0}" type="datetime1">
              <a:rPr lang="en-US" smtClean="0"/>
              <a:t>12/30/24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F7247-1E23-A30E-2F0E-046598DD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21759-0F9F-61DE-393F-183F28FBC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6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047AF6-22FC-5E68-4FDB-87F83B6C5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06ED3-47F5-C44D-ADE9-203B5F4EF8FF}" type="datetime1">
              <a:rPr lang="en-US" smtClean="0"/>
              <a:t>12/30/24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9F0550-C61A-7D7A-1BE8-557B6463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CF032-1435-9469-0C79-CE1AA295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3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9768-56F5-2D1F-3577-7FB0455F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81177-093F-0BD9-E024-60582DF26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16E12-34DE-453C-B822-932DCC450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78E0-05DB-DFC4-065F-55AE02B26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4F9D-3BED-D941-871F-CC9CB3B6E851}" type="datetime1">
              <a:rPr lang="en-US" smtClean="0"/>
              <a:t>12/30/24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71859-7F8E-2BFB-2771-3519E13F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CF4D-E78C-361B-A2B8-9B1C7BCA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7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A2C9-75E1-14A2-E15B-4B9C0567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86C8F-AE91-E160-F72B-6DAC5DF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CC135-3142-EB80-5C42-37CE4831C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BA11-1C99-B89C-B4D1-79CF9E58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7A050-D9AA-1049-8614-F573E69FA99E}" type="datetime1">
              <a:rPr lang="en-US" smtClean="0"/>
              <a:t>12/30/24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08B68-F8A6-9A4C-C24D-AC7A8831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605C3-498D-1CF5-E32F-09CDF34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4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A9149-5584-D8AE-7206-EB0D73DE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18AE6-09C5-1A81-6B70-C0B6F4B08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53971-B138-6C83-EEBB-9641821CB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BEA23A-2757-E546-8A47-A6B1B4B5D4EA}" type="datetime1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AF76D-067C-EB74-ED6B-2D5AEEB8F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68C5C-8251-D898-4D13-BE6A3448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8259C-7EAB-8A40-98DA-0320A36A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4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spc="300">
          <a:solidFill>
            <a:schemeClr val="tx1"/>
          </a:solidFill>
          <a:latin typeface="FUTURA MEDIUM" panose="020B0602020204020303" pitchFamily="34" charset="-79"/>
          <a:ea typeface="Noto Sans" panose="020B0502040504020204" pitchFamily="34" charset="0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oto Sans Light" panose="020B0402040504020204" pitchFamily="34" charset="0"/>
          <a:ea typeface="Noto Sans Light" panose="020B0402040504020204" pitchFamily="34" charset="0"/>
          <a:cs typeface="Noto Sans Light" panose="020B0402040504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oto Sans Light" panose="020B0402040504020204" pitchFamily="34" charset="0"/>
          <a:ea typeface="Noto Sans Light" panose="020B0402040504020204" pitchFamily="34" charset="0"/>
          <a:cs typeface="Noto Sans Light" panose="020B040204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oto Sans Light" panose="020B0402040504020204" pitchFamily="34" charset="0"/>
          <a:ea typeface="Noto Sans Light" panose="020B0402040504020204" pitchFamily="34" charset="0"/>
          <a:cs typeface="Noto Sans Light" panose="020B040204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Noto Sans Light" panose="020B0402040504020204" pitchFamily="34" charset="0"/>
          <a:ea typeface="Noto Sans Light" panose="020B0402040504020204" pitchFamily="34" charset="0"/>
          <a:cs typeface="Noto Sans Light" panose="020B040204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Noto Sans Light" panose="020B0402040504020204" pitchFamily="34" charset="0"/>
          <a:ea typeface="Noto Sans Light" panose="020B0402040504020204" pitchFamily="34" charset="0"/>
          <a:cs typeface="Noto Sans Light" panose="020B04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file:////Users/buibui/Library/CloudStorage/GoogleDrive-buiminhviet.2002@gmail.com/Shared%20drives/MNiMORPH/Projects/MonarchSolarRadiation/src/img/IR_SW_isolated.png" TargetMode="Externa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0.png"/><Relationship Id="rId4" Type="http://schemas.openxmlformats.org/officeDocument/2006/relationships/customXml" Target="../ink/ink4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3.png"/><Relationship Id="rId4" Type="http://schemas.openxmlformats.org/officeDocument/2006/relationships/customXml" Target="../ink/ink7.xml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customXml" Target="../ink/ink1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53.png"/><Relationship Id="rId1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19.xml"/><Relationship Id="rId3" Type="http://schemas.openxmlformats.org/officeDocument/2006/relationships/image" Target="../media/image50.png"/><Relationship Id="rId7" Type="http://schemas.openxmlformats.org/officeDocument/2006/relationships/customXml" Target="../ink/ink16.xm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customXml" Target="../ink/ink17.xml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.png"/><Relationship Id="rId21" Type="http://schemas.openxmlformats.org/officeDocument/2006/relationships/image" Target="../media/image73.png"/><Relationship Id="rId63" Type="http://schemas.openxmlformats.org/officeDocument/2006/relationships/image" Target="../media/image94.png"/><Relationship Id="rId159" Type="http://schemas.openxmlformats.org/officeDocument/2006/relationships/image" Target="../media/image142.png"/><Relationship Id="rId170" Type="http://schemas.openxmlformats.org/officeDocument/2006/relationships/customXml" Target="../ink/ink104.xml"/><Relationship Id="rId226" Type="http://schemas.openxmlformats.org/officeDocument/2006/relationships/customXml" Target="../ink/ink132.xml"/><Relationship Id="rId268" Type="http://schemas.openxmlformats.org/officeDocument/2006/relationships/customXml" Target="../ink/ink153.xml"/><Relationship Id="rId32" Type="http://schemas.openxmlformats.org/officeDocument/2006/relationships/customXml" Target="../ink/ink35.xml"/><Relationship Id="rId74" Type="http://schemas.openxmlformats.org/officeDocument/2006/relationships/customXml" Target="../ink/ink56.xml"/><Relationship Id="rId128" Type="http://schemas.openxmlformats.org/officeDocument/2006/relationships/customXml" Target="../ink/ink83.xml"/><Relationship Id="rId5" Type="http://schemas.openxmlformats.org/officeDocument/2006/relationships/image" Target="../media/image65.png"/><Relationship Id="rId95" Type="http://schemas.openxmlformats.org/officeDocument/2006/relationships/image" Target="../media/image110.png"/><Relationship Id="rId160" Type="http://schemas.openxmlformats.org/officeDocument/2006/relationships/customXml" Target="../ink/ink99.xml"/><Relationship Id="rId181" Type="http://schemas.openxmlformats.org/officeDocument/2006/relationships/image" Target="../media/image153.png"/><Relationship Id="rId216" Type="http://schemas.openxmlformats.org/officeDocument/2006/relationships/customXml" Target="../ink/ink127.xml"/><Relationship Id="rId237" Type="http://schemas.openxmlformats.org/officeDocument/2006/relationships/image" Target="../media/image181.png"/><Relationship Id="rId258" Type="http://schemas.openxmlformats.org/officeDocument/2006/relationships/customXml" Target="../ink/ink148.xml"/><Relationship Id="rId22" Type="http://schemas.openxmlformats.org/officeDocument/2006/relationships/customXml" Target="../ink/ink30.xml"/><Relationship Id="rId43" Type="http://schemas.openxmlformats.org/officeDocument/2006/relationships/image" Target="../media/image84.png"/><Relationship Id="rId64" Type="http://schemas.openxmlformats.org/officeDocument/2006/relationships/customXml" Target="../ink/ink51.xml"/><Relationship Id="rId118" Type="http://schemas.openxmlformats.org/officeDocument/2006/relationships/customXml" Target="../ink/ink78.xml"/><Relationship Id="rId139" Type="http://schemas.openxmlformats.org/officeDocument/2006/relationships/image" Target="../media/image132.png"/><Relationship Id="rId85" Type="http://schemas.openxmlformats.org/officeDocument/2006/relationships/image" Target="../media/image105.png"/><Relationship Id="rId150" Type="http://schemas.openxmlformats.org/officeDocument/2006/relationships/customXml" Target="../ink/ink94.xml"/><Relationship Id="rId171" Type="http://schemas.openxmlformats.org/officeDocument/2006/relationships/image" Target="../media/image148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227" Type="http://schemas.openxmlformats.org/officeDocument/2006/relationships/image" Target="../media/image176.png"/><Relationship Id="rId248" Type="http://schemas.openxmlformats.org/officeDocument/2006/relationships/customXml" Target="../ink/ink143.xml"/><Relationship Id="rId269" Type="http://schemas.openxmlformats.org/officeDocument/2006/relationships/image" Target="../media/image197.png"/><Relationship Id="rId12" Type="http://schemas.openxmlformats.org/officeDocument/2006/relationships/customXml" Target="../ink/ink25.xml"/><Relationship Id="rId33" Type="http://schemas.openxmlformats.org/officeDocument/2006/relationships/image" Target="../media/image79.png"/><Relationship Id="rId108" Type="http://schemas.openxmlformats.org/officeDocument/2006/relationships/customXml" Target="../ink/ink73.xml"/><Relationship Id="rId129" Type="http://schemas.openxmlformats.org/officeDocument/2006/relationships/image" Target="../media/image127.png"/><Relationship Id="rId54" Type="http://schemas.openxmlformats.org/officeDocument/2006/relationships/customXml" Target="../ink/ink46.xml"/><Relationship Id="rId75" Type="http://schemas.openxmlformats.org/officeDocument/2006/relationships/image" Target="../media/image100.png"/><Relationship Id="rId96" Type="http://schemas.openxmlformats.org/officeDocument/2006/relationships/customXml" Target="../ink/ink67.xml"/><Relationship Id="rId140" Type="http://schemas.openxmlformats.org/officeDocument/2006/relationships/customXml" Target="../ink/ink89.xml"/><Relationship Id="rId161" Type="http://schemas.openxmlformats.org/officeDocument/2006/relationships/image" Target="../media/image143.png"/><Relationship Id="rId182" Type="http://schemas.openxmlformats.org/officeDocument/2006/relationships/customXml" Target="../ink/ink110.xml"/><Relationship Id="rId217" Type="http://schemas.openxmlformats.org/officeDocument/2006/relationships/image" Target="../media/image171.png"/><Relationship Id="rId6" Type="http://schemas.openxmlformats.org/officeDocument/2006/relationships/customXml" Target="../ink/ink22.xml"/><Relationship Id="rId238" Type="http://schemas.openxmlformats.org/officeDocument/2006/relationships/customXml" Target="../ink/ink138.xml"/><Relationship Id="rId259" Type="http://schemas.openxmlformats.org/officeDocument/2006/relationships/image" Target="../media/image192.png"/><Relationship Id="rId23" Type="http://schemas.openxmlformats.org/officeDocument/2006/relationships/image" Target="../media/image74.png"/><Relationship Id="rId119" Type="http://schemas.openxmlformats.org/officeDocument/2006/relationships/image" Target="../media/image122.png"/><Relationship Id="rId270" Type="http://schemas.openxmlformats.org/officeDocument/2006/relationships/customXml" Target="../ink/ink154.xml"/><Relationship Id="rId44" Type="http://schemas.openxmlformats.org/officeDocument/2006/relationships/customXml" Target="../ink/ink41.xml"/><Relationship Id="rId65" Type="http://schemas.openxmlformats.org/officeDocument/2006/relationships/image" Target="../media/image95.png"/><Relationship Id="rId86" Type="http://schemas.openxmlformats.org/officeDocument/2006/relationships/customXml" Target="../ink/ink62.xml"/><Relationship Id="rId130" Type="http://schemas.openxmlformats.org/officeDocument/2006/relationships/customXml" Target="../ink/ink84.xml"/><Relationship Id="rId151" Type="http://schemas.openxmlformats.org/officeDocument/2006/relationships/image" Target="../media/image138.png"/><Relationship Id="rId172" Type="http://schemas.openxmlformats.org/officeDocument/2006/relationships/customXml" Target="../ink/ink105.xml"/><Relationship Id="rId193" Type="http://schemas.openxmlformats.org/officeDocument/2006/relationships/image" Target="../media/image159.png"/><Relationship Id="rId207" Type="http://schemas.openxmlformats.org/officeDocument/2006/relationships/image" Target="../media/image166.png"/><Relationship Id="rId228" Type="http://schemas.openxmlformats.org/officeDocument/2006/relationships/customXml" Target="../ink/ink133.xml"/><Relationship Id="rId249" Type="http://schemas.openxmlformats.org/officeDocument/2006/relationships/image" Target="../media/image187.png"/><Relationship Id="rId13" Type="http://schemas.openxmlformats.org/officeDocument/2006/relationships/image" Target="../media/image69.png"/><Relationship Id="rId109" Type="http://schemas.openxmlformats.org/officeDocument/2006/relationships/image" Target="../media/image117.png"/><Relationship Id="rId260" Type="http://schemas.openxmlformats.org/officeDocument/2006/relationships/customXml" Target="../ink/ink149.xml"/><Relationship Id="rId34" Type="http://schemas.openxmlformats.org/officeDocument/2006/relationships/customXml" Target="../ink/ink36.xml"/><Relationship Id="rId55" Type="http://schemas.openxmlformats.org/officeDocument/2006/relationships/image" Target="../media/image90.png"/><Relationship Id="rId76" Type="http://schemas.openxmlformats.org/officeDocument/2006/relationships/customXml" Target="../ink/ink57.xml"/><Relationship Id="rId97" Type="http://schemas.openxmlformats.org/officeDocument/2006/relationships/image" Target="../media/image111.png"/><Relationship Id="rId120" Type="http://schemas.openxmlformats.org/officeDocument/2006/relationships/customXml" Target="../ink/ink79.xml"/><Relationship Id="rId141" Type="http://schemas.openxmlformats.org/officeDocument/2006/relationships/image" Target="../media/image133.png"/><Relationship Id="rId7" Type="http://schemas.openxmlformats.org/officeDocument/2006/relationships/image" Target="../media/image66.png"/><Relationship Id="rId162" Type="http://schemas.openxmlformats.org/officeDocument/2006/relationships/customXml" Target="../ink/ink100.xml"/><Relationship Id="rId183" Type="http://schemas.openxmlformats.org/officeDocument/2006/relationships/image" Target="../media/image154.png"/><Relationship Id="rId218" Type="http://schemas.openxmlformats.org/officeDocument/2006/relationships/customXml" Target="../ink/ink128.xml"/><Relationship Id="rId239" Type="http://schemas.openxmlformats.org/officeDocument/2006/relationships/image" Target="../media/image182.png"/><Relationship Id="rId250" Type="http://schemas.openxmlformats.org/officeDocument/2006/relationships/customXml" Target="../ink/ink144.xml"/><Relationship Id="rId271" Type="http://schemas.openxmlformats.org/officeDocument/2006/relationships/image" Target="../media/image198.png"/><Relationship Id="rId24" Type="http://schemas.openxmlformats.org/officeDocument/2006/relationships/customXml" Target="../ink/ink31.xml"/><Relationship Id="rId45" Type="http://schemas.openxmlformats.org/officeDocument/2006/relationships/image" Target="../media/image85.png"/><Relationship Id="rId66" Type="http://schemas.openxmlformats.org/officeDocument/2006/relationships/customXml" Target="../ink/ink52.xml"/><Relationship Id="rId87" Type="http://schemas.openxmlformats.org/officeDocument/2006/relationships/image" Target="../media/image106.png"/><Relationship Id="rId110" Type="http://schemas.openxmlformats.org/officeDocument/2006/relationships/customXml" Target="../ink/ink74.xml"/><Relationship Id="rId131" Type="http://schemas.openxmlformats.org/officeDocument/2006/relationships/image" Target="../media/image128.png"/><Relationship Id="rId152" Type="http://schemas.openxmlformats.org/officeDocument/2006/relationships/customXml" Target="../ink/ink95.xml"/><Relationship Id="rId173" Type="http://schemas.openxmlformats.org/officeDocument/2006/relationships/image" Target="../media/image149.png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229" Type="http://schemas.openxmlformats.org/officeDocument/2006/relationships/image" Target="../media/image177.png"/><Relationship Id="rId240" Type="http://schemas.openxmlformats.org/officeDocument/2006/relationships/customXml" Target="../ink/ink139.xml"/><Relationship Id="rId261" Type="http://schemas.openxmlformats.org/officeDocument/2006/relationships/image" Target="../media/image193.png"/><Relationship Id="rId14" Type="http://schemas.openxmlformats.org/officeDocument/2006/relationships/customXml" Target="../ink/ink26.xml"/><Relationship Id="rId35" Type="http://schemas.openxmlformats.org/officeDocument/2006/relationships/image" Target="../media/image80.png"/><Relationship Id="rId56" Type="http://schemas.openxmlformats.org/officeDocument/2006/relationships/customXml" Target="../ink/ink47.xml"/><Relationship Id="rId77" Type="http://schemas.openxmlformats.org/officeDocument/2006/relationships/image" Target="../media/image101.png"/><Relationship Id="rId100" Type="http://schemas.openxmlformats.org/officeDocument/2006/relationships/customXml" Target="../ink/ink69.xml"/><Relationship Id="rId8" Type="http://schemas.openxmlformats.org/officeDocument/2006/relationships/customXml" Target="../ink/ink23.xml"/><Relationship Id="rId98" Type="http://schemas.openxmlformats.org/officeDocument/2006/relationships/customXml" Target="../ink/ink68.xml"/><Relationship Id="rId121" Type="http://schemas.openxmlformats.org/officeDocument/2006/relationships/image" Target="../media/image123.png"/><Relationship Id="rId142" Type="http://schemas.openxmlformats.org/officeDocument/2006/relationships/customXml" Target="../ink/ink90.xml"/><Relationship Id="rId163" Type="http://schemas.openxmlformats.org/officeDocument/2006/relationships/image" Target="../media/image144.png"/><Relationship Id="rId184" Type="http://schemas.openxmlformats.org/officeDocument/2006/relationships/customXml" Target="../ink/ink111.xml"/><Relationship Id="rId219" Type="http://schemas.openxmlformats.org/officeDocument/2006/relationships/image" Target="../media/image172.png"/><Relationship Id="rId230" Type="http://schemas.openxmlformats.org/officeDocument/2006/relationships/customXml" Target="../ink/ink134.xml"/><Relationship Id="rId251" Type="http://schemas.openxmlformats.org/officeDocument/2006/relationships/image" Target="../media/image188.png"/><Relationship Id="rId25" Type="http://schemas.openxmlformats.org/officeDocument/2006/relationships/image" Target="../media/image75.png"/><Relationship Id="rId46" Type="http://schemas.openxmlformats.org/officeDocument/2006/relationships/customXml" Target="../ink/ink42.xml"/><Relationship Id="rId67" Type="http://schemas.openxmlformats.org/officeDocument/2006/relationships/image" Target="../media/image96.png"/><Relationship Id="rId272" Type="http://schemas.openxmlformats.org/officeDocument/2006/relationships/customXml" Target="../ink/ink155.xml"/><Relationship Id="rId88" Type="http://schemas.openxmlformats.org/officeDocument/2006/relationships/customXml" Target="../ink/ink63.xml"/><Relationship Id="rId111" Type="http://schemas.openxmlformats.org/officeDocument/2006/relationships/image" Target="../media/image118.png"/><Relationship Id="rId132" Type="http://schemas.openxmlformats.org/officeDocument/2006/relationships/customXml" Target="../ink/ink85.xml"/><Relationship Id="rId153" Type="http://schemas.openxmlformats.org/officeDocument/2006/relationships/image" Target="../media/image139.png"/><Relationship Id="rId174" Type="http://schemas.openxmlformats.org/officeDocument/2006/relationships/customXml" Target="../ink/ink106.xml"/><Relationship Id="rId195" Type="http://schemas.openxmlformats.org/officeDocument/2006/relationships/image" Target="../media/image160.png"/><Relationship Id="rId209" Type="http://schemas.openxmlformats.org/officeDocument/2006/relationships/image" Target="../media/image167.png"/><Relationship Id="rId220" Type="http://schemas.openxmlformats.org/officeDocument/2006/relationships/customXml" Target="../ink/ink129.xml"/><Relationship Id="rId241" Type="http://schemas.openxmlformats.org/officeDocument/2006/relationships/image" Target="../media/image183.png"/><Relationship Id="rId15" Type="http://schemas.openxmlformats.org/officeDocument/2006/relationships/image" Target="../media/image70.png"/><Relationship Id="rId36" Type="http://schemas.openxmlformats.org/officeDocument/2006/relationships/customXml" Target="../ink/ink37.xml"/><Relationship Id="rId57" Type="http://schemas.openxmlformats.org/officeDocument/2006/relationships/image" Target="../media/image91.png"/><Relationship Id="rId262" Type="http://schemas.openxmlformats.org/officeDocument/2006/relationships/customXml" Target="../ink/ink150.xml"/><Relationship Id="rId78" Type="http://schemas.openxmlformats.org/officeDocument/2006/relationships/customXml" Target="../ink/ink58.xml"/><Relationship Id="rId99" Type="http://schemas.openxmlformats.org/officeDocument/2006/relationships/image" Target="../media/image112.png"/><Relationship Id="rId101" Type="http://schemas.openxmlformats.org/officeDocument/2006/relationships/image" Target="../media/image113.png"/><Relationship Id="rId122" Type="http://schemas.openxmlformats.org/officeDocument/2006/relationships/customXml" Target="../ink/ink80.xml"/><Relationship Id="rId143" Type="http://schemas.openxmlformats.org/officeDocument/2006/relationships/image" Target="../media/image134.png"/><Relationship Id="rId164" Type="http://schemas.openxmlformats.org/officeDocument/2006/relationships/customXml" Target="../ink/ink101.xml"/><Relationship Id="rId185" Type="http://schemas.openxmlformats.org/officeDocument/2006/relationships/image" Target="../media/image155.png"/><Relationship Id="rId9" Type="http://schemas.openxmlformats.org/officeDocument/2006/relationships/image" Target="../media/image67.png"/><Relationship Id="rId210" Type="http://schemas.openxmlformats.org/officeDocument/2006/relationships/customXml" Target="../ink/ink124.xml"/><Relationship Id="rId26" Type="http://schemas.openxmlformats.org/officeDocument/2006/relationships/customXml" Target="../ink/ink32.xml"/><Relationship Id="rId231" Type="http://schemas.openxmlformats.org/officeDocument/2006/relationships/image" Target="../media/image178.png"/><Relationship Id="rId252" Type="http://schemas.openxmlformats.org/officeDocument/2006/relationships/customXml" Target="../ink/ink145.xml"/><Relationship Id="rId273" Type="http://schemas.openxmlformats.org/officeDocument/2006/relationships/image" Target="../media/image199.png"/><Relationship Id="rId47" Type="http://schemas.openxmlformats.org/officeDocument/2006/relationships/image" Target="../media/image86.png"/><Relationship Id="rId68" Type="http://schemas.openxmlformats.org/officeDocument/2006/relationships/customXml" Target="../ink/ink53.xml"/><Relationship Id="rId89" Type="http://schemas.openxmlformats.org/officeDocument/2006/relationships/image" Target="../media/image107.png"/><Relationship Id="rId112" Type="http://schemas.openxmlformats.org/officeDocument/2006/relationships/customXml" Target="../ink/ink75.xml"/><Relationship Id="rId133" Type="http://schemas.openxmlformats.org/officeDocument/2006/relationships/image" Target="../media/image129.png"/><Relationship Id="rId154" Type="http://schemas.openxmlformats.org/officeDocument/2006/relationships/customXml" Target="../ink/ink96.xml"/><Relationship Id="rId175" Type="http://schemas.openxmlformats.org/officeDocument/2006/relationships/image" Target="../media/image150.png"/><Relationship Id="rId196" Type="http://schemas.openxmlformats.org/officeDocument/2006/relationships/customXml" Target="../ink/ink117.xml"/><Relationship Id="rId200" Type="http://schemas.openxmlformats.org/officeDocument/2006/relationships/customXml" Target="../ink/ink119.xml"/><Relationship Id="rId16" Type="http://schemas.openxmlformats.org/officeDocument/2006/relationships/customXml" Target="../ink/ink27.xml"/><Relationship Id="rId221" Type="http://schemas.openxmlformats.org/officeDocument/2006/relationships/image" Target="../media/image173.png"/><Relationship Id="rId242" Type="http://schemas.openxmlformats.org/officeDocument/2006/relationships/customXml" Target="../ink/ink140.xml"/><Relationship Id="rId263" Type="http://schemas.openxmlformats.org/officeDocument/2006/relationships/image" Target="../media/image194.png"/><Relationship Id="rId37" Type="http://schemas.openxmlformats.org/officeDocument/2006/relationships/image" Target="../media/image81.png"/><Relationship Id="rId58" Type="http://schemas.openxmlformats.org/officeDocument/2006/relationships/customXml" Target="../ink/ink48.xml"/><Relationship Id="rId79" Type="http://schemas.openxmlformats.org/officeDocument/2006/relationships/image" Target="../media/image102.png"/><Relationship Id="rId102" Type="http://schemas.openxmlformats.org/officeDocument/2006/relationships/customXml" Target="../ink/ink70.xml"/><Relationship Id="rId123" Type="http://schemas.openxmlformats.org/officeDocument/2006/relationships/image" Target="../media/image124.png"/><Relationship Id="rId144" Type="http://schemas.openxmlformats.org/officeDocument/2006/relationships/customXml" Target="../ink/ink91.xml"/><Relationship Id="rId90" Type="http://schemas.openxmlformats.org/officeDocument/2006/relationships/customXml" Target="../ink/ink64.xml"/><Relationship Id="rId165" Type="http://schemas.openxmlformats.org/officeDocument/2006/relationships/image" Target="../media/image145.png"/><Relationship Id="rId186" Type="http://schemas.openxmlformats.org/officeDocument/2006/relationships/customXml" Target="../ink/ink112.xml"/><Relationship Id="rId211" Type="http://schemas.openxmlformats.org/officeDocument/2006/relationships/image" Target="../media/image168.png"/><Relationship Id="rId232" Type="http://schemas.openxmlformats.org/officeDocument/2006/relationships/customXml" Target="../ink/ink135.xml"/><Relationship Id="rId253" Type="http://schemas.openxmlformats.org/officeDocument/2006/relationships/image" Target="../media/image189.png"/><Relationship Id="rId27" Type="http://schemas.openxmlformats.org/officeDocument/2006/relationships/image" Target="../media/image76.png"/><Relationship Id="rId48" Type="http://schemas.openxmlformats.org/officeDocument/2006/relationships/customXml" Target="../ink/ink43.xml"/><Relationship Id="rId69" Type="http://schemas.openxmlformats.org/officeDocument/2006/relationships/image" Target="../media/image97.png"/><Relationship Id="rId113" Type="http://schemas.openxmlformats.org/officeDocument/2006/relationships/image" Target="../media/image119.png"/><Relationship Id="rId134" Type="http://schemas.openxmlformats.org/officeDocument/2006/relationships/customXml" Target="../ink/ink86.xml"/><Relationship Id="rId80" Type="http://schemas.openxmlformats.org/officeDocument/2006/relationships/customXml" Target="../ink/ink59.xml"/><Relationship Id="rId155" Type="http://schemas.openxmlformats.org/officeDocument/2006/relationships/image" Target="../media/image140.png"/><Relationship Id="rId176" Type="http://schemas.openxmlformats.org/officeDocument/2006/relationships/customXml" Target="../ink/ink107.xml"/><Relationship Id="rId197" Type="http://schemas.openxmlformats.org/officeDocument/2006/relationships/image" Target="../media/image161.png"/><Relationship Id="rId201" Type="http://schemas.openxmlformats.org/officeDocument/2006/relationships/image" Target="../media/image163.png"/><Relationship Id="rId222" Type="http://schemas.openxmlformats.org/officeDocument/2006/relationships/customXml" Target="../ink/ink130.xml"/><Relationship Id="rId243" Type="http://schemas.openxmlformats.org/officeDocument/2006/relationships/image" Target="../media/image184.png"/><Relationship Id="rId264" Type="http://schemas.openxmlformats.org/officeDocument/2006/relationships/customXml" Target="../ink/ink151.xml"/><Relationship Id="rId17" Type="http://schemas.openxmlformats.org/officeDocument/2006/relationships/image" Target="../media/image71.png"/><Relationship Id="rId38" Type="http://schemas.openxmlformats.org/officeDocument/2006/relationships/customXml" Target="../ink/ink38.xml"/><Relationship Id="rId59" Type="http://schemas.openxmlformats.org/officeDocument/2006/relationships/image" Target="../media/image92.png"/><Relationship Id="rId103" Type="http://schemas.openxmlformats.org/officeDocument/2006/relationships/image" Target="../media/image114.png"/><Relationship Id="rId124" Type="http://schemas.openxmlformats.org/officeDocument/2006/relationships/customXml" Target="../ink/ink81.xml"/><Relationship Id="rId70" Type="http://schemas.openxmlformats.org/officeDocument/2006/relationships/customXml" Target="../ink/ink54.xml"/><Relationship Id="rId91" Type="http://schemas.openxmlformats.org/officeDocument/2006/relationships/image" Target="../media/image108.png"/><Relationship Id="rId145" Type="http://schemas.openxmlformats.org/officeDocument/2006/relationships/image" Target="../media/image135.png"/><Relationship Id="rId166" Type="http://schemas.openxmlformats.org/officeDocument/2006/relationships/customXml" Target="../ink/ink102.xml"/><Relationship Id="rId187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5.xml"/><Relationship Id="rId233" Type="http://schemas.openxmlformats.org/officeDocument/2006/relationships/image" Target="../media/image179.png"/><Relationship Id="rId254" Type="http://schemas.openxmlformats.org/officeDocument/2006/relationships/customXml" Target="../ink/ink146.xml"/><Relationship Id="rId28" Type="http://schemas.openxmlformats.org/officeDocument/2006/relationships/customXml" Target="../ink/ink33.xml"/><Relationship Id="rId49" Type="http://schemas.openxmlformats.org/officeDocument/2006/relationships/image" Target="../media/image87.png"/><Relationship Id="rId114" Type="http://schemas.openxmlformats.org/officeDocument/2006/relationships/customXml" Target="../ink/ink76.xml"/><Relationship Id="rId60" Type="http://schemas.openxmlformats.org/officeDocument/2006/relationships/customXml" Target="../ink/ink49.xml"/><Relationship Id="rId81" Type="http://schemas.openxmlformats.org/officeDocument/2006/relationships/image" Target="../media/image103.png"/><Relationship Id="rId135" Type="http://schemas.openxmlformats.org/officeDocument/2006/relationships/image" Target="../media/image130.png"/><Relationship Id="rId156" Type="http://schemas.openxmlformats.org/officeDocument/2006/relationships/customXml" Target="../ink/ink97.xml"/><Relationship Id="rId177" Type="http://schemas.openxmlformats.org/officeDocument/2006/relationships/image" Target="../media/image151.png"/><Relationship Id="rId198" Type="http://schemas.openxmlformats.org/officeDocument/2006/relationships/customXml" Target="../ink/ink118.xml"/><Relationship Id="rId202" Type="http://schemas.openxmlformats.org/officeDocument/2006/relationships/customXml" Target="../ink/ink120.xml"/><Relationship Id="rId223" Type="http://schemas.openxmlformats.org/officeDocument/2006/relationships/image" Target="../media/image174.png"/><Relationship Id="rId244" Type="http://schemas.openxmlformats.org/officeDocument/2006/relationships/customXml" Target="../ink/ink141.xml"/><Relationship Id="rId18" Type="http://schemas.openxmlformats.org/officeDocument/2006/relationships/customXml" Target="../ink/ink28.xml"/><Relationship Id="rId39" Type="http://schemas.openxmlformats.org/officeDocument/2006/relationships/image" Target="../media/image82.png"/><Relationship Id="rId265" Type="http://schemas.openxmlformats.org/officeDocument/2006/relationships/image" Target="../media/image195.png"/><Relationship Id="rId50" Type="http://schemas.openxmlformats.org/officeDocument/2006/relationships/customXml" Target="../ink/ink44.xml"/><Relationship Id="rId104" Type="http://schemas.openxmlformats.org/officeDocument/2006/relationships/customXml" Target="../ink/ink71.xml"/><Relationship Id="rId125" Type="http://schemas.openxmlformats.org/officeDocument/2006/relationships/image" Target="../media/image125.png"/><Relationship Id="rId146" Type="http://schemas.openxmlformats.org/officeDocument/2006/relationships/customXml" Target="../ink/ink92.xml"/><Relationship Id="rId167" Type="http://schemas.openxmlformats.org/officeDocument/2006/relationships/image" Target="../media/image146.png"/><Relationship Id="rId188" Type="http://schemas.openxmlformats.org/officeDocument/2006/relationships/customXml" Target="../ink/ink113.xml"/><Relationship Id="rId71" Type="http://schemas.openxmlformats.org/officeDocument/2006/relationships/image" Target="../media/image98.png"/><Relationship Id="rId92" Type="http://schemas.openxmlformats.org/officeDocument/2006/relationships/customXml" Target="../ink/ink65.xml"/><Relationship Id="rId213" Type="http://schemas.openxmlformats.org/officeDocument/2006/relationships/image" Target="../media/image169.png"/><Relationship Id="rId234" Type="http://schemas.openxmlformats.org/officeDocument/2006/relationships/customXml" Target="../ink/ink136.xml"/><Relationship Id="rId2" Type="http://schemas.openxmlformats.org/officeDocument/2006/relationships/customXml" Target="../ink/ink20.xml"/><Relationship Id="rId29" Type="http://schemas.openxmlformats.org/officeDocument/2006/relationships/image" Target="../media/image77.png"/><Relationship Id="rId255" Type="http://schemas.openxmlformats.org/officeDocument/2006/relationships/image" Target="../media/image190.png"/><Relationship Id="rId40" Type="http://schemas.openxmlformats.org/officeDocument/2006/relationships/customXml" Target="../ink/ink39.xml"/><Relationship Id="rId115" Type="http://schemas.openxmlformats.org/officeDocument/2006/relationships/image" Target="../media/image120.png"/><Relationship Id="rId136" Type="http://schemas.openxmlformats.org/officeDocument/2006/relationships/customXml" Target="../ink/ink87.xml"/><Relationship Id="rId157" Type="http://schemas.openxmlformats.org/officeDocument/2006/relationships/image" Target="../media/image141.png"/><Relationship Id="rId178" Type="http://schemas.openxmlformats.org/officeDocument/2006/relationships/customXml" Target="../ink/ink108.xml"/><Relationship Id="rId61" Type="http://schemas.openxmlformats.org/officeDocument/2006/relationships/image" Target="../media/image93.png"/><Relationship Id="rId82" Type="http://schemas.openxmlformats.org/officeDocument/2006/relationships/customXml" Target="../ink/ink60.xml"/><Relationship Id="rId199" Type="http://schemas.openxmlformats.org/officeDocument/2006/relationships/image" Target="../media/image162.png"/><Relationship Id="rId203" Type="http://schemas.openxmlformats.org/officeDocument/2006/relationships/image" Target="../media/image164.png"/><Relationship Id="rId19" Type="http://schemas.openxmlformats.org/officeDocument/2006/relationships/image" Target="../media/image72.png"/><Relationship Id="rId224" Type="http://schemas.openxmlformats.org/officeDocument/2006/relationships/customXml" Target="../ink/ink131.xml"/><Relationship Id="rId245" Type="http://schemas.openxmlformats.org/officeDocument/2006/relationships/image" Target="../media/image185.png"/><Relationship Id="rId266" Type="http://schemas.openxmlformats.org/officeDocument/2006/relationships/customXml" Target="../ink/ink152.xml"/><Relationship Id="rId30" Type="http://schemas.openxmlformats.org/officeDocument/2006/relationships/customXml" Target="../ink/ink34.xml"/><Relationship Id="rId105" Type="http://schemas.openxmlformats.org/officeDocument/2006/relationships/image" Target="../media/image115.png"/><Relationship Id="rId126" Type="http://schemas.openxmlformats.org/officeDocument/2006/relationships/customXml" Target="../ink/ink82.xml"/><Relationship Id="rId147" Type="http://schemas.openxmlformats.org/officeDocument/2006/relationships/image" Target="../media/image136.png"/><Relationship Id="rId168" Type="http://schemas.openxmlformats.org/officeDocument/2006/relationships/customXml" Target="../ink/ink103.xml"/><Relationship Id="rId51" Type="http://schemas.openxmlformats.org/officeDocument/2006/relationships/image" Target="../media/image88.png"/><Relationship Id="rId72" Type="http://schemas.openxmlformats.org/officeDocument/2006/relationships/customXml" Target="../ink/ink55.xml"/><Relationship Id="rId93" Type="http://schemas.openxmlformats.org/officeDocument/2006/relationships/image" Target="../media/image109.png"/><Relationship Id="rId189" Type="http://schemas.openxmlformats.org/officeDocument/2006/relationships/image" Target="../media/image157.png"/><Relationship Id="rId3" Type="http://schemas.openxmlformats.org/officeDocument/2006/relationships/image" Target="../media/image64.png"/><Relationship Id="rId214" Type="http://schemas.openxmlformats.org/officeDocument/2006/relationships/customXml" Target="../ink/ink126.xml"/><Relationship Id="rId235" Type="http://schemas.openxmlformats.org/officeDocument/2006/relationships/image" Target="../media/image180.png"/><Relationship Id="rId256" Type="http://schemas.openxmlformats.org/officeDocument/2006/relationships/customXml" Target="../ink/ink147.xml"/><Relationship Id="rId116" Type="http://schemas.openxmlformats.org/officeDocument/2006/relationships/customXml" Target="../ink/ink77.xml"/><Relationship Id="rId137" Type="http://schemas.openxmlformats.org/officeDocument/2006/relationships/image" Target="../media/image131.png"/><Relationship Id="rId158" Type="http://schemas.openxmlformats.org/officeDocument/2006/relationships/customXml" Target="../ink/ink98.xml"/><Relationship Id="rId20" Type="http://schemas.openxmlformats.org/officeDocument/2006/relationships/customXml" Target="../ink/ink29.xml"/><Relationship Id="rId41" Type="http://schemas.openxmlformats.org/officeDocument/2006/relationships/image" Target="../media/image83.png"/><Relationship Id="rId62" Type="http://schemas.openxmlformats.org/officeDocument/2006/relationships/customXml" Target="../ink/ink50.xml"/><Relationship Id="rId83" Type="http://schemas.openxmlformats.org/officeDocument/2006/relationships/image" Target="../media/image104.png"/><Relationship Id="rId179" Type="http://schemas.openxmlformats.org/officeDocument/2006/relationships/image" Target="../media/image15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25" Type="http://schemas.openxmlformats.org/officeDocument/2006/relationships/image" Target="../media/image175.png"/><Relationship Id="rId246" Type="http://schemas.openxmlformats.org/officeDocument/2006/relationships/customXml" Target="../ink/ink142.xml"/><Relationship Id="rId267" Type="http://schemas.openxmlformats.org/officeDocument/2006/relationships/image" Target="../media/image196.png"/><Relationship Id="rId106" Type="http://schemas.openxmlformats.org/officeDocument/2006/relationships/customXml" Target="../ink/ink72.xml"/><Relationship Id="rId127" Type="http://schemas.openxmlformats.org/officeDocument/2006/relationships/image" Target="../media/image126.png"/><Relationship Id="rId10" Type="http://schemas.openxmlformats.org/officeDocument/2006/relationships/customXml" Target="../ink/ink24.xml"/><Relationship Id="rId31" Type="http://schemas.openxmlformats.org/officeDocument/2006/relationships/image" Target="../media/image78.png"/><Relationship Id="rId52" Type="http://schemas.openxmlformats.org/officeDocument/2006/relationships/customXml" Target="../ink/ink45.xml"/><Relationship Id="rId73" Type="http://schemas.openxmlformats.org/officeDocument/2006/relationships/image" Target="../media/image99.png"/><Relationship Id="rId94" Type="http://schemas.openxmlformats.org/officeDocument/2006/relationships/customXml" Target="../ink/ink66.xml"/><Relationship Id="rId148" Type="http://schemas.openxmlformats.org/officeDocument/2006/relationships/customXml" Target="../ink/ink93.xml"/><Relationship Id="rId169" Type="http://schemas.openxmlformats.org/officeDocument/2006/relationships/image" Target="../media/image147.png"/><Relationship Id="rId4" Type="http://schemas.openxmlformats.org/officeDocument/2006/relationships/customXml" Target="../ink/ink21.xml"/><Relationship Id="rId180" Type="http://schemas.openxmlformats.org/officeDocument/2006/relationships/customXml" Target="../ink/ink109.xml"/><Relationship Id="rId215" Type="http://schemas.openxmlformats.org/officeDocument/2006/relationships/image" Target="../media/image170.png"/><Relationship Id="rId236" Type="http://schemas.openxmlformats.org/officeDocument/2006/relationships/customXml" Target="../ink/ink137.xml"/><Relationship Id="rId257" Type="http://schemas.openxmlformats.org/officeDocument/2006/relationships/image" Target="../media/image191.png"/><Relationship Id="rId42" Type="http://schemas.openxmlformats.org/officeDocument/2006/relationships/customXml" Target="../ink/ink40.xml"/><Relationship Id="rId84" Type="http://schemas.openxmlformats.org/officeDocument/2006/relationships/customXml" Target="../ink/ink61.xml"/><Relationship Id="rId138" Type="http://schemas.openxmlformats.org/officeDocument/2006/relationships/customXml" Target="../ink/ink88.xml"/><Relationship Id="rId191" Type="http://schemas.openxmlformats.org/officeDocument/2006/relationships/image" Target="../media/image158.png"/><Relationship Id="rId205" Type="http://schemas.openxmlformats.org/officeDocument/2006/relationships/image" Target="../media/image165.png"/><Relationship Id="rId247" Type="http://schemas.openxmlformats.org/officeDocument/2006/relationships/image" Target="../media/image186.png"/><Relationship Id="rId107" Type="http://schemas.openxmlformats.org/officeDocument/2006/relationships/image" Target="../media/image116.png"/><Relationship Id="rId11" Type="http://schemas.openxmlformats.org/officeDocument/2006/relationships/image" Target="../media/image68.png"/><Relationship Id="rId53" Type="http://schemas.openxmlformats.org/officeDocument/2006/relationships/image" Target="../media/image89.png"/><Relationship Id="rId149" Type="http://schemas.openxmlformats.org/officeDocument/2006/relationships/image" Target="../media/image1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4C47C-3EAE-B7F0-5B0C-B55C13DA0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290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MONARCH BOARD &amp; ITS PHOTOSENSORS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26026-D938-AA57-494A-D09528BD2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09344"/>
          </a:xfrm>
        </p:spPr>
        <p:txBody>
          <a:bodyPr/>
          <a:lstStyle/>
          <a:p>
            <a:r>
              <a:rPr lang="en-US" dirty="0"/>
              <a:t>Viet M Bui, Bobby Schulz, Tyler Fulghum &amp; Andy Wickert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7E731E-22F8-A8D9-51FB-2C32D9C4F14B}"/>
              </a:ext>
            </a:extLst>
          </p:cNvPr>
          <p:cNvSpPr txBox="1">
            <a:spLocks/>
          </p:cNvSpPr>
          <p:nvPr/>
        </p:nvSpPr>
        <p:spPr>
          <a:xfrm>
            <a:off x="1524000" y="1268826"/>
            <a:ext cx="9144000" cy="39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pc="300" dirty="0">
                <a:solidFill>
                  <a:srgbClr val="3FA96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DEVELOPMENT OF A BETTER SOLAR RADIATION INSTRUMENT</a:t>
            </a:r>
          </a:p>
        </p:txBody>
      </p:sp>
      <p:pic>
        <p:nvPicPr>
          <p:cNvPr id="6" name="Picture 5" descr="A red and yellow letter m&#10;&#10;Description automatically generated">
            <a:extLst>
              <a:ext uri="{FF2B5EF4-FFF2-40B4-BE49-F238E27FC236}">
                <a16:creationId xmlns:a16="http://schemas.microsoft.com/office/drawing/2014/main" id="{D0251D69-5B89-E33E-AD0F-9CE6B9F9E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43" y="227481"/>
            <a:ext cx="1177840" cy="662535"/>
          </a:xfrm>
          <a:prstGeom prst="rect">
            <a:avLst/>
          </a:prstGeom>
        </p:spPr>
      </p:pic>
      <p:pic>
        <p:nvPicPr>
          <p:cNvPr id="10" name="Picture 9" descr="A white line in a black background&#10;&#10;Description automatically generated">
            <a:extLst>
              <a:ext uri="{FF2B5EF4-FFF2-40B4-BE49-F238E27FC236}">
                <a16:creationId xmlns:a16="http://schemas.microsoft.com/office/drawing/2014/main" id="{7807243C-A2C8-BCB7-5595-4005D77B1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11" y="145620"/>
            <a:ext cx="843978" cy="8439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74D36A-C347-409A-ADF5-18488B2A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13498-D10F-F711-B14F-6FAEB2B5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78A772-E454-47AC-C41A-B079800FEBC7}"/>
              </a:ext>
            </a:extLst>
          </p:cNvPr>
          <p:cNvSpPr/>
          <p:nvPr/>
        </p:nvSpPr>
        <p:spPr>
          <a:xfrm>
            <a:off x="0" y="0"/>
            <a:ext cx="4760686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BEB7B-5B8A-2339-982B-4F771D6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2B695-485F-9715-6626-A54A71515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163" y="1273215"/>
            <a:ext cx="5924638" cy="4694649"/>
          </a:xfrm>
        </p:spPr>
        <p:txBody>
          <a:bodyPr>
            <a:normAutofit/>
          </a:bodyPr>
          <a:lstStyle/>
          <a:p>
            <a:r>
              <a:rPr lang="en-US" dirty="0"/>
              <a:t>Spectral bandwidth~: 350 -&gt; 1070 nm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8EA3B5-2A8A-697B-225E-EB79D5C048CF}"/>
              </a:ext>
            </a:extLst>
          </p:cNvPr>
          <p:cNvSpPr/>
          <p:nvPr/>
        </p:nvSpPr>
        <p:spPr>
          <a:xfrm>
            <a:off x="3102832" y="0"/>
            <a:ext cx="1657854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307763-1061-5EA5-60E7-91C04AE45C7D}"/>
              </a:ext>
            </a:extLst>
          </p:cNvPr>
          <p:cNvSpPr/>
          <p:nvPr/>
        </p:nvSpPr>
        <p:spPr>
          <a:xfrm>
            <a:off x="0" y="390144"/>
            <a:ext cx="3102832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PHOTOSENSORS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3C093F-B509-715F-E8D3-A28A4AAA2C76}"/>
              </a:ext>
            </a:extLst>
          </p:cNvPr>
          <p:cNvSpPr/>
          <p:nvPr/>
        </p:nvSpPr>
        <p:spPr>
          <a:xfrm>
            <a:off x="838198" y="1253152"/>
            <a:ext cx="3055719" cy="2978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INFRARED SHORTWAVE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5B9E-01A1-3058-D5B0-54352B803E99}"/>
              </a:ext>
            </a:extLst>
          </p:cNvPr>
          <p:cNvSpPr/>
          <p:nvPr/>
        </p:nvSpPr>
        <p:spPr>
          <a:xfrm>
            <a:off x="729203" y="1253152"/>
            <a:ext cx="108996" cy="2978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pc="3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B313970A-B481-4E4E-CF9C-03952CDD684B}"/>
              </a:ext>
            </a:extLst>
          </p:cNvPr>
          <p:cNvPicPr>
            <a:picLocks noChangeAspect="1"/>
          </p:cNvPicPr>
          <p:nvPr/>
        </p:nvPicPr>
        <p:blipFill>
          <a:blip r:embed="rId3" r:link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203" y="1551008"/>
            <a:ext cx="3164713" cy="316471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E3DCCEB-22EC-9B98-C587-1B243AE1C96C}"/>
              </a:ext>
            </a:extLst>
          </p:cNvPr>
          <p:cNvSpPr txBox="1">
            <a:spLocks/>
          </p:cNvSpPr>
          <p:nvPr/>
        </p:nvSpPr>
        <p:spPr>
          <a:xfrm>
            <a:off x="597186" y="4905288"/>
            <a:ext cx="3296730" cy="1782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CODE NAME: IR_SW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DIGITKEY: VEMD1060X01CT-ND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TYPE: PIN Photodiode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4F02292-D134-A1D5-1E83-2CC37A5F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89" y="2556721"/>
            <a:ext cx="45593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5D9248-C954-49DA-EB50-BA89E4373F1A}"/>
              </a:ext>
            </a:extLst>
          </p:cNvPr>
          <p:cNvSpPr txBox="1">
            <a:spLocks/>
          </p:cNvSpPr>
          <p:nvPr/>
        </p:nvSpPr>
        <p:spPr>
          <a:xfrm>
            <a:off x="5489889" y="4715721"/>
            <a:ext cx="516890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u="none" strike="noStrike" dirty="0">
                <a:solidFill>
                  <a:srgbClr val="000000"/>
                </a:solidFill>
                <a:effectLst/>
                <a:latin typeface="Noto Sans ExtraLight" panose="020B030204050402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PIN photodiode cross-section, </a:t>
            </a:r>
            <a:r>
              <a:rPr lang="en-US" sz="1400" i="1" u="none" strike="noStrike" dirty="0" err="1">
                <a:solidFill>
                  <a:srgbClr val="000000"/>
                </a:solidFill>
                <a:effectLst/>
                <a:latin typeface="Noto Sans ExtraLight" panose="020B030204050402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teamwavelength.com</a:t>
            </a:r>
            <a:endParaRPr lang="en-US" sz="1400" i="1" dirty="0">
              <a:latin typeface="Noto Sans ExtraLight" panose="020B0302040504020204" pitchFamily="34" charset="0"/>
              <a:ea typeface="Noto Sans ExtraLight" panose="020B0302040504020204" pitchFamily="34" charset="0"/>
              <a:cs typeface="Noto Sans ExtraLight" panose="020B0302040504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F5AA6E2-2B73-A7AF-D5AD-31EC9474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0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2246C-D5B8-2807-03A0-887C5DFC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D0B462-B7FF-7909-D326-620CD4969855}"/>
              </a:ext>
            </a:extLst>
          </p:cNvPr>
          <p:cNvSpPr/>
          <p:nvPr/>
        </p:nvSpPr>
        <p:spPr>
          <a:xfrm>
            <a:off x="0" y="0"/>
            <a:ext cx="4760686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0362F-BAC7-C116-C536-27B6EDCD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2F7B-DADF-EB94-49C2-140529A80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163" y="1273215"/>
            <a:ext cx="5924638" cy="4694649"/>
          </a:xfrm>
        </p:spPr>
        <p:txBody>
          <a:bodyPr>
            <a:normAutofit/>
          </a:bodyPr>
          <a:lstStyle/>
          <a:p>
            <a:r>
              <a:rPr lang="en-US" dirty="0"/>
              <a:t>Spectral bandwidth~: 800 -&gt; 1700 nm</a:t>
            </a:r>
          </a:p>
          <a:p>
            <a:r>
              <a:rPr lang="en-US" dirty="0"/>
              <a:t>Near IR detection because of different material </a:t>
            </a:r>
          </a:p>
          <a:p>
            <a:pPr lvl="1"/>
            <a:r>
              <a:rPr lang="en-US" dirty="0"/>
              <a:t>Indium Gallium Arsenide Photodiode</a:t>
            </a:r>
          </a:p>
          <a:p>
            <a:r>
              <a:rPr lang="en-US" dirty="0"/>
              <a:t>Overlapping with IR_SW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30F3A3-C4CF-61A6-349B-04E08E56ABB4}"/>
              </a:ext>
            </a:extLst>
          </p:cNvPr>
          <p:cNvSpPr/>
          <p:nvPr/>
        </p:nvSpPr>
        <p:spPr>
          <a:xfrm>
            <a:off x="3102832" y="0"/>
            <a:ext cx="1657854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C8EFCD-2210-7FD7-5DD5-F62030B0D560}"/>
              </a:ext>
            </a:extLst>
          </p:cNvPr>
          <p:cNvSpPr/>
          <p:nvPr/>
        </p:nvSpPr>
        <p:spPr>
          <a:xfrm>
            <a:off x="0" y="390144"/>
            <a:ext cx="3102832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PHOTOSENSORS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41162-C20D-DAF7-81A3-EEDA29B64A9A}"/>
              </a:ext>
            </a:extLst>
          </p:cNvPr>
          <p:cNvSpPr/>
          <p:nvPr/>
        </p:nvSpPr>
        <p:spPr>
          <a:xfrm>
            <a:off x="838198" y="1253152"/>
            <a:ext cx="3055719" cy="2978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INFRARED MIDWAVE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DD1389-00B4-8514-4733-73F0E1C2A6E8}"/>
              </a:ext>
            </a:extLst>
          </p:cNvPr>
          <p:cNvSpPr/>
          <p:nvPr/>
        </p:nvSpPr>
        <p:spPr>
          <a:xfrm>
            <a:off x="729203" y="1253152"/>
            <a:ext cx="108996" cy="2978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pc="3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411B72-4C1B-0CE5-CB6B-C742AD299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29203" y="1551008"/>
            <a:ext cx="3164713" cy="316471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F2F5A4D-214B-C262-9DDE-735D6502571D}"/>
              </a:ext>
            </a:extLst>
          </p:cNvPr>
          <p:cNvSpPr txBox="1">
            <a:spLocks/>
          </p:cNvSpPr>
          <p:nvPr/>
        </p:nvSpPr>
        <p:spPr>
          <a:xfrm>
            <a:off x="597186" y="4905288"/>
            <a:ext cx="3296730" cy="1782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CODE NAME: IR_MW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DIGITKEY: SD003-151-001CT-ND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TYPE: </a:t>
            </a:r>
            <a:r>
              <a:rPr lang="en-US" sz="1400" dirty="0" err="1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InGaAs</a:t>
            </a: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 Photodiode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181F2-B24F-2826-C827-A9D34123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1920C-5AA9-0E7E-F2CB-7B279A81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844BC4-4DAB-B4B7-FDFB-260672173C0A}"/>
              </a:ext>
            </a:extLst>
          </p:cNvPr>
          <p:cNvSpPr/>
          <p:nvPr/>
        </p:nvSpPr>
        <p:spPr>
          <a:xfrm>
            <a:off x="0" y="0"/>
            <a:ext cx="4760686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1ABBB-D115-0DE9-2B25-BB2CFABE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A3D3-3BD9-E7D4-72CA-934A8316C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163" y="1273215"/>
            <a:ext cx="5924638" cy="4694649"/>
          </a:xfrm>
        </p:spPr>
        <p:txBody>
          <a:bodyPr>
            <a:normAutofit/>
          </a:bodyPr>
          <a:lstStyle/>
          <a:p>
            <a:r>
              <a:rPr lang="en-US" dirty="0"/>
              <a:t>Peak at 330 and 365 nm</a:t>
            </a:r>
          </a:p>
          <a:p>
            <a:r>
              <a:rPr lang="en-US" dirty="0"/>
              <a:t>Compact digital circuit:</a:t>
            </a:r>
          </a:p>
          <a:p>
            <a:pPr lvl="1"/>
            <a:r>
              <a:rPr lang="en-US" dirty="0"/>
              <a:t>Photodiode</a:t>
            </a:r>
          </a:p>
          <a:p>
            <a:pPr lvl="1"/>
            <a:r>
              <a:rPr lang="en-US" dirty="0"/>
              <a:t>Amplifiers</a:t>
            </a:r>
          </a:p>
          <a:p>
            <a:pPr lvl="1"/>
            <a:r>
              <a:rPr lang="en-US" dirty="0"/>
              <a:t>Communication: I</a:t>
            </a:r>
            <a:r>
              <a:rPr lang="en-US" baseline="30000" dirty="0"/>
              <a:t>2</a:t>
            </a:r>
            <a:r>
              <a:rPr lang="en-US" dirty="0"/>
              <a:t>C 16 bits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65C07A-B147-9135-7A77-6B6AB04242FA}"/>
              </a:ext>
            </a:extLst>
          </p:cNvPr>
          <p:cNvSpPr/>
          <p:nvPr/>
        </p:nvSpPr>
        <p:spPr>
          <a:xfrm>
            <a:off x="3102832" y="0"/>
            <a:ext cx="1657854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4EC5C3-CD20-85D6-2CDC-6813B10C84A3}"/>
              </a:ext>
            </a:extLst>
          </p:cNvPr>
          <p:cNvSpPr/>
          <p:nvPr/>
        </p:nvSpPr>
        <p:spPr>
          <a:xfrm>
            <a:off x="0" y="390144"/>
            <a:ext cx="3102832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PHOTOSENSORS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8C87A-517D-A40C-A697-13C669C0795E}"/>
              </a:ext>
            </a:extLst>
          </p:cNvPr>
          <p:cNvSpPr/>
          <p:nvPr/>
        </p:nvSpPr>
        <p:spPr>
          <a:xfrm>
            <a:off x="729202" y="1253152"/>
            <a:ext cx="3164715" cy="2978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ULTRA-VIOLET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BE4042-3EA7-F50B-A7D2-21CCDCF44ECE}"/>
              </a:ext>
            </a:extLst>
          </p:cNvPr>
          <p:cNvSpPr/>
          <p:nvPr/>
        </p:nvSpPr>
        <p:spPr>
          <a:xfrm>
            <a:off x="729202" y="1253152"/>
            <a:ext cx="347123" cy="2978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A2A8F8-A4EA-1DDE-0EA7-F91EFE2E5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29203" y="1551008"/>
            <a:ext cx="3164713" cy="316471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1955AA-829A-EB78-0DE4-6B66F9F8E41D}"/>
              </a:ext>
            </a:extLst>
          </p:cNvPr>
          <p:cNvSpPr txBox="1">
            <a:spLocks/>
          </p:cNvSpPr>
          <p:nvPr/>
        </p:nvSpPr>
        <p:spPr>
          <a:xfrm>
            <a:off x="597186" y="4905288"/>
            <a:ext cx="3296730" cy="1782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CODE NAME: UVA, UVB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DIGITKEY: VEML6075CT-ND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TYPE: ANALOG/DIGITAL CIRCUIT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61BDF-A788-D2D6-77A7-C2051C2332BF}"/>
              </a:ext>
            </a:extLst>
          </p:cNvPr>
          <p:cNvSpPr/>
          <p:nvPr/>
        </p:nvSpPr>
        <p:spPr>
          <a:xfrm>
            <a:off x="3546793" y="1253152"/>
            <a:ext cx="347123" cy="2978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AE242-EF8C-DE00-D702-696000EF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8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0BF55E-F24E-0CD6-3C39-90BFAFFE5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B57A4B-8F52-1B21-AA49-B3D40CAE320D}"/>
              </a:ext>
            </a:extLst>
          </p:cNvPr>
          <p:cNvSpPr/>
          <p:nvPr/>
        </p:nvSpPr>
        <p:spPr>
          <a:xfrm>
            <a:off x="0" y="-1"/>
            <a:ext cx="4760686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250F1-14B8-463B-D9B5-B77D0A3CC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0F52-EA52-7291-BD62-EE2E0B7A9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163" y="1273215"/>
            <a:ext cx="5924638" cy="4694649"/>
          </a:xfrm>
        </p:spPr>
        <p:txBody>
          <a:bodyPr>
            <a:normAutofit/>
          </a:bodyPr>
          <a:lstStyle/>
          <a:p>
            <a:r>
              <a:rPr lang="en-US" dirty="0"/>
              <a:t>Spectral bandwidth~: 400 -&gt; 700 nm (filtered), 100 -&gt;900 nm (broad)</a:t>
            </a:r>
          </a:p>
          <a:p>
            <a:r>
              <a:rPr lang="en-US" dirty="0"/>
              <a:t>High accuracy ambient light sensor</a:t>
            </a:r>
          </a:p>
          <a:p>
            <a:r>
              <a:rPr lang="en-US" dirty="0"/>
              <a:t>Measured in Lux</a:t>
            </a:r>
          </a:p>
          <a:p>
            <a:r>
              <a:rPr lang="en-US" dirty="0"/>
              <a:t>Compact digital circuit:</a:t>
            </a:r>
          </a:p>
          <a:p>
            <a:pPr lvl="1"/>
            <a:r>
              <a:rPr lang="en-US" dirty="0"/>
              <a:t>Photodiode</a:t>
            </a:r>
          </a:p>
          <a:p>
            <a:pPr lvl="1"/>
            <a:r>
              <a:rPr lang="en-US" dirty="0"/>
              <a:t>Amplifiers</a:t>
            </a:r>
          </a:p>
          <a:p>
            <a:pPr lvl="1"/>
            <a:r>
              <a:rPr lang="en-US" dirty="0"/>
              <a:t>Communication: I</a:t>
            </a:r>
            <a:r>
              <a:rPr lang="en-US" baseline="30000" dirty="0"/>
              <a:t>2</a:t>
            </a:r>
            <a:r>
              <a:rPr lang="en-US" dirty="0"/>
              <a:t>C 16 bits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C0F86-8D24-1228-555B-9E1615BC26D3}"/>
              </a:ext>
            </a:extLst>
          </p:cNvPr>
          <p:cNvSpPr/>
          <p:nvPr/>
        </p:nvSpPr>
        <p:spPr>
          <a:xfrm>
            <a:off x="3102832" y="0"/>
            <a:ext cx="1657854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790EB5-C5BB-8005-FD20-0CB90AD525BB}"/>
              </a:ext>
            </a:extLst>
          </p:cNvPr>
          <p:cNvSpPr/>
          <p:nvPr/>
        </p:nvSpPr>
        <p:spPr>
          <a:xfrm>
            <a:off x="0" y="390144"/>
            <a:ext cx="3102832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PHOTOSENSORS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7383A5-8564-1B15-2696-96EE8D5F8B31}"/>
              </a:ext>
            </a:extLst>
          </p:cNvPr>
          <p:cNvSpPr/>
          <p:nvPr/>
        </p:nvSpPr>
        <p:spPr>
          <a:xfrm>
            <a:off x="729203" y="1253152"/>
            <a:ext cx="3102832" cy="2978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WHITE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69AD41-E875-0916-09D7-E1BEF6575538}"/>
              </a:ext>
            </a:extLst>
          </p:cNvPr>
          <p:cNvSpPr/>
          <p:nvPr/>
        </p:nvSpPr>
        <p:spPr>
          <a:xfrm>
            <a:off x="729203" y="1253152"/>
            <a:ext cx="694156" cy="2978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FDFD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Broad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D806C6-1497-8F59-5716-3FE89EA1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29203" y="1551008"/>
            <a:ext cx="3164713" cy="316471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F87734F-A97D-DB92-C9F7-46E50D5D5E9F}"/>
              </a:ext>
            </a:extLst>
          </p:cNvPr>
          <p:cNvSpPr txBox="1">
            <a:spLocks/>
          </p:cNvSpPr>
          <p:nvPr/>
        </p:nvSpPr>
        <p:spPr>
          <a:xfrm>
            <a:off x="597185" y="4905288"/>
            <a:ext cx="3526241" cy="1782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CODE NAME: </a:t>
            </a:r>
            <a:r>
              <a:rPr lang="en-US" sz="1400" dirty="0" err="1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WhiteBroad</a:t>
            </a: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, </a:t>
            </a:r>
            <a:r>
              <a:rPr lang="en-US" sz="1400" dirty="0" err="1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WhiteFil</a:t>
            </a:r>
            <a:endParaRPr lang="en-US" sz="1400" dirty="0">
              <a:solidFill>
                <a:srgbClr val="DFDFDF"/>
              </a:solidFill>
              <a:latin typeface="Andale Mono" panose="020B0509000000000004" pitchFamily="49" charset="0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DIGITKEY: VEML6030-GS15CT-ND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FDFDF"/>
                </a:solidFill>
                <a:latin typeface="Andale Mono" panose="020B0509000000000004" pitchFamily="49" charset="0"/>
                <a:cs typeface="Futura Medium" panose="020B0602020204020303" pitchFamily="34" charset="-79"/>
              </a:rPr>
              <a:t>TYPE: ANALOG/DIGITAL CIRCUIT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70B7F2-AA38-A2D4-4522-96405FE4FAB8}"/>
              </a:ext>
            </a:extLst>
          </p:cNvPr>
          <p:cNvSpPr/>
          <p:nvPr/>
        </p:nvSpPr>
        <p:spPr>
          <a:xfrm>
            <a:off x="3102832" y="1253152"/>
            <a:ext cx="791084" cy="2978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FDFD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Filtered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3BC27-BF65-145C-C3AB-EFDF4E5B9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7C370A-AB50-C6C1-C011-7C19E34EC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0A9F-8822-606F-1FF4-F2FA7DBB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E538C-A1B0-8B70-58E0-CF4DB0FD6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40485"/>
            <a:ext cx="10515602" cy="182737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CD6165-3BDF-8B2B-FC09-B1AF694164E0}"/>
              </a:ext>
            </a:extLst>
          </p:cNvPr>
          <p:cNvSpPr/>
          <p:nvPr/>
        </p:nvSpPr>
        <p:spPr>
          <a:xfrm>
            <a:off x="3102832" y="0"/>
            <a:ext cx="1657854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5E02B1-2E4C-B41C-C880-AB1F69E51B60}"/>
              </a:ext>
            </a:extLst>
          </p:cNvPr>
          <p:cNvSpPr/>
          <p:nvPr/>
        </p:nvSpPr>
        <p:spPr>
          <a:xfrm>
            <a:off x="838199" y="1036910"/>
            <a:ext cx="355913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SPECTRAL RESPONSE</a:t>
            </a:r>
          </a:p>
        </p:txBody>
      </p:sp>
      <p:pic>
        <p:nvPicPr>
          <p:cNvPr id="8" name="Picture 7" descr="A graph of a graph showing different colors&#10;&#10;Description automatically generated">
            <a:extLst>
              <a:ext uri="{FF2B5EF4-FFF2-40B4-BE49-F238E27FC236}">
                <a16:creationId xmlns:a16="http://schemas.microsoft.com/office/drawing/2014/main" id="{3B0D708F-88A9-F3DB-FABD-7D52D1BD0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427054"/>
            <a:ext cx="10515600" cy="4830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F97D5C-6E65-2C52-E513-A2D25B0E3B52}"/>
                  </a:ext>
                </a:extLst>
              </p14:cNvPr>
              <p14:cNvContentPartPr/>
              <p14:nvPr/>
            </p14:nvContentPartPr>
            <p14:xfrm>
              <a:off x="1715226" y="2182219"/>
              <a:ext cx="9178560" cy="3082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F97D5C-6E65-2C52-E513-A2D25B0E3B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2586" y="2119219"/>
                <a:ext cx="9304200" cy="32079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1A4612-2C8C-C966-7FA4-C409DD46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82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E4E646-B217-68F0-EC9A-D8805E21D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A1E-BD54-8906-EBEE-1B41368E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093D-84D1-AD6E-2B74-915CF9EB9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40485"/>
            <a:ext cx="10515602" cy="182737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71B0D-2050-5E04-74C9-AC7095F4F112}"/>
              </a:ext>
            </a:extLst>
          </p:cNvPr>
          <p:cNvSpPr/>
          <p:nvPr/>
        </p:nvSpPr>
        <p:spPr>
          <a:xfrm>
            <a:off x="3102832" y="0"/>
            <a:ext cx="1657854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827B7-75EB-9B99-3378-24CDCCB2F96D}"/>
              </a:ext>
            </a:extLst>
          </p:cNvPr>
          <p:cNvSpPr/>
          <p:nvPr/>
        </p:nvSpPr>
        <p:spPr>
          <a:xfrm>
            <a:off x="2577500" y="1036910"/>
            <a:ext cx="355913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COMPARISON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558F4-15FA-5E6A-91ED-591F0C0D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7500" y="1427054"/>
            <a:ext cx="7036993" cy="48306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6A27F-8430-0694-D175-7D8AE569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74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FCCA1-7217-A61E-D607-101B07218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1F20-CDB8-725B-C6E0-6FA70ED2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F1F1D-2010-675D-208D-F4E6CB99B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4"/>
          </a:xfrm>
        </p:spPr>
        <p:txBody>
          <a:bodyPr/>
          <a:lstStyle/>
          <a:p>
            <a:r>
              <a:rPr lang="en-US" dirty="0"/>
              <a:t>Using Zipp &amp; </a:t>
            </a:r>
            <a:r>
              <a:rPr lang="en-US" dirty="0" err="1"/>
              <a:t>Zonen</a:t>
            </a:r>
            <a:r>
              <a:rPr lang="en-US" dirty="0"/>
              <a:t> CMP3 Pyranometer (industry standard) to compare how well Monarch board data correlate</a:t>
            </a:r>
          </a:p>
          <a:p>
            <a:endParaRPr lang="en-US" dirty="0"/>
          </a:p>
          <a:p>
            <a:r>
              <a:rPr lang="en-US" dirty="0"/>
              <a:t>The linear correlation:</a:t>
            </a:r>
          </a:p>
          <a:p>
            <a:pPr lvl="1"/>
            <a:r>
              <a:rPr lang="en-US" dirty="0"/>
              <a:t>We are measuring numbers different from CMP3</a:t>
            </a:r>
          </a:p>
          <a:p>
            <a:pPr lvl="1"/>
            <a:r>
              <a:rPr lang="en-US" dirty="0"/>
              <a:t>See how well we approximate the broad-band thermopile radiometer and not just reproducing it.</a:t>
            </a:r>
          </a:p>
          <a:p>
            <a:pPr lvl="1"/>
            <a:endParaRPr lang="en-US" dirty="0"/>
          </a:p>
          <a:p>
            <a:r>
              <a:rPr lang="en-US" dirty="0"/>
              <a:t>Could use the linear correlation to create transform function to output number to be as close to the industry standard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B5A30-D36E-7BD6-4A50-B0B4C24C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73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FA4A5-5ED6-477F-88A6-4D6E0F8BF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56BF-6544-BC5E-E7C4-85E3F9D33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9511-4578-4E84-D7C0-4A99005E0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2221"/>
            <a:ext cx="10515602" cy="4385644"/>
          </a:xfrm>
        </p:spPr>
        <p:txBody>
          <a:bodyPr>
            <a:normAutofit/>
          </a:bodyPr>
          <a:lstStyle/>
          <a:p>
            <a:r>
              <a:rPr lang="en-US" dirty="0"/>
              <a:t>Margay Logger</a:t>
            </a:r>
          </a:p>
          <a:p>
            <a:r>
              <a:rPr lang="en-US" dirty="0"/>
              <a:t>CMP3</a:t>
            </a:r>
          </a:p>
          <a:p>
            <a:r>
              <a:rPr lang="en-US" dirty="0"/>
              <a:t>Monarch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27303-D22A-2448-93B2-C2C8935D56B1}"/>
              </a:ext>
            </a:extLst>
          </p:cNvPr>
          <p:cNvSpPr/>
          <p:nvPr/>
        </p:nvSpPr>
        <p:spPr>
          <a:xfrm>
            <a:off x="838192" y="1036910"/>
            <a:ext cx="1319381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SETUP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6519346-171F-DACF-42F7-69674620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119" y="463931"/>
            <a:ext cx="45212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0AB09-43E0-A617-8D73-60BF4A27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3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D41B2D-8AB7-BD94-6B49-705A66AC7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72D6-8A26-931C-ABFF-AD8389B8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207F0-BA09-AD0A-6EFD-553F1D41B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2014"/>
            <a:ext cx="10515600" cy="10319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620C08-BA09-6894-8EA0-40BA5818EF17}"/>
              </a:ext>
            </a:extLst>
          </p:cNvPr>
          <p:cNvSpPr/>
          <p:nvPr/>
        </p:nvSpPr>
        <p:spPr>
          <a:xfrm>
            <a:off x="838199" y="1690688"/>
            <a:ext cx="4503821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2023,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3B7C4-2DBA-4788-F1B5-C02FEA7D8D4A}"/>
              </a:ext>
            </a:extLst>
          </p:cNvPr>
          <p:cNvSpPr/>
          <p:nvPr/>
        </p:nvSpPr>
        <p:spPr>
          <a:xfrm>
            <a:off x="1384871" y="2182134"/>
            <a:ext cx="3526176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WILDFIRE SIGNATURE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7FD8E5-B047-8FB8-1902-E60DAF4676D6}"/>
              </a:ext>
            </a:extLst>
          </p:cNvPr>
          <p:cNvSpPr/>
          <p:nvPr/>
        </p:nvSpPr>
        <p:spPr>
          <a:xfrm>
            <a:off x="838199" y="2982080"/>
            <a:ext cx="3764622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OCT 10-13, 2024,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F7C37-6493-BB84-1C71-BD01F21B1EC7}"/>
              </a:ext>
            </a:extLst>
          </p:cNvPr>
          <p:cNvSpPr/>
          <p:nvPr/>
        </p:nvSpPr>
        <p:spPr>
          <a:xfrm>
            <a:off x="1415692" y="3473526"/>
            <a:ext cx="3074115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HARDWARE ISSUE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C6F4A7-453A-2668-5E58-41F66AA7A3A4}"/>
              </a:ext>
            </a:extLst>
          </p:cNvPr>
          <p:cNvSpPr/>
          <p:nvPr/>
        </p:nvSpPr>
        <p:spPr>
          <a:xfrm>
            <a:off x="1415692" y="4764918"/>
            <a:ext cx="2858357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CONDENSATION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380-B94E-C1C6-A109-0EF3C027AC42}"/>
              </a:ext>
            </a:extLst>
          </p:cNvPr>
          <p:cNvSpPr/>
          <p:nvPr/>
        </p:nvSpPr>
        <p:spPr>
          <a:xfrm>
            <a:off x="1415691" y="5256364"/>
            <a:ext cx="3495356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MONARCH HOUSING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EB9243-EF5D-7F27-982A-3C2B82489DB9}"/>
              </a:ext>
            </a:extLst>
          </p:cNvPr>
          <p:cNvSpPr/>
          <p:nvPr/>
        </p:nvSpPr>
        <p:spPr>
          <a:xfrm>
            <a:off x="838199" y="4273472"/>
            <a:ext cx="2963780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NOV, 2024, DATA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CE5B73-7E8F-8A85-FB1C-90DBC0EF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1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94AC28-6CF8-5B44-97DD-862C0BDDD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0DA9-B87E-9173-4D56-795B70D4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EC7F-76AA-2A4A-505C-74B31237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40485"/>
            <a:ext cx="10515602" cy="182737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02071-F774-94DB-2831-73392474BC1B}"/>
              </a:ext>
            </a:extLst>
          </p:cNvPr>
          <p:cNvSpPr/>
          <p:nvPr/>
        </p:nvSpPr>
        <p:spPr>
          <a:xfrm>
            <a:off x="2157608" y="0"/>
            <a:ext cx="3588673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2023,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73E0D4-C3CF-16F2-49AA-F927CAB0E047}"/>
              </a:ext>
            </a:extLst>
          </p:cNvPr>
          <p:cNvSpPr txBox="1">
            <a:spLocks/>
          </p:cNvSpPr>
          <p:nvPr/>
        </p:nvSpPr>
        <p:spPr>
          <a:xfrm>
            <a:off x="2845941" y="5983822"/>
            <a:ext cx="792480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Data measured from Monarch Board plotted with Pyranometer value from CMP3 in x axis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7EB785D-DAE1-04E3-FA7B-06341754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58" y="693797"/>
            <a:ext cx="9349483" cy="52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969D6F4-E3FC-4B02-0EBE-805DD63B0DC2}"/>
              </a:ext>
            </a:extLst>
          </p:cNvPr>
          <p:cNvGrpSpPr/>
          <p:nvPr/>
        </p:nvGrpSpPr>
        <p:grpSpPr>
          <a:xfrm>
            <a:off x="1890311" y="4119019"/>
            <a:ext cx="9669240" cy="1896840"/>
            <a:chOff x="1890311" y="4119019"/>
            <a:chExt cx="9669240" cy="189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E8D330-62BE-D431-D5BB-3CAC65EB3C66}"/>
                    </a:ext>
                  </a:extLst>
                </p14:cNvPr>
                <p14:cNvContentPartPr/>
                <p14:nvPr/>
              </p14:nvContentPartPr>
              <p14:xfrm>
                <a:off x="1890311" y="4119019"/>
                <a:ext cx="9011880" cy="1896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E8D330-62BE-D431-D5BB-3CAC65EB3C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27311" y="3741019"/>
                  <a:ext cx="9137520" cy="26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64D676-6F7A-570C-69CD-3EC9F6746032}"/>
                    </a:ext>
                  </a:extLst>
                </p14:cNvPr>
                <p14:cNvContentPartPr/>
                <p14:nvPr/>
              </p14:nvContentPartPr>
              <p14:xfrm>
                <a:off x="11221151" y="4521859"/>
                <a:ext cx="338400" cy="56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64D676-6F7A-570C-69CD-3EC9F67460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58151" y="4144219"/>
                  <a:ext cx="464040" cy="13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F36009-3814-77A2-FDBB-5823291685F4}"/>
                    </a:ext>
                  </a:extLst>
                </p14:cNvPr>
                <p14:cNvContentPartPr/>
                <p14:nvPr/>
              </p14:nvContentPartPr>
              <p14:xfrm>
                <a:off x="11163191" y="5245459"/>
                <a:ext cx="63360" cy="74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F36009-3814-77A2-FDBB-5823291685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00551" y="4867459"/>
                  <a:ext cx="189000" cy="830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1BBFAA8-70F3-886D-F29E-B6F937B9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0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FBAE-7588-6B3F-0A4E-3D8E39A5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0FEBE-EB42-366E-61E1-A002BD50F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354" y="2080832"/>
            <a:ext cx="4214446" cy="4096130"/>
          </a:xfrm>
        </p:spPr>
        <p:txBody>
          <a:bodyPr>
            <a:normAutofit/>
          </a:bodyPr>
          <a:lstStyle/>
          <a:p>
            <a:r>
              <a:rPr lang="en-US" dirty="0"/>
              <a:t>Sunlight</a:t>
            </a:r>
          </a:p>
          <a:p>
            <a:r>
              <a:rPr lang="en-US" dirty="0"/>
              <a:t>Electromagnetic radiation emitted by the Sun</a:t>
            </a:r>
          </a:p>
          <a:p>
            <a:r>
              <a:rPr lang="en-US" dirty="0"/>
              <a:t>Interact with our atmosphere</a:t>
            </a:r>
          </a:p>
          <a:p>
            <a:pPr lvl="1"/>
            <a:r>
              <a:rPr lang="en-US" dirty="0"/>
              <a:t>Absorbed</a:t>
            </a:r>
          </a:p>
          <a:p>
            <a:pPr lvl="1"/>
            <a:r>
              <a:rPr lang="en-US" dirty="0"/>
              <a:t>Scattered</a:t>
            </a:r>
          </a:p>
          <a:p>
            <a:pPr lvl="1"/>
            <a:r>
              <a:rPr lang="en-US" dirty="0"/>
              <a:t>Reflected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1F2724-9FF1-28BB-C675-E5CA6C569B98}"/>
              </a:ext>
            </a:extLst>
          </p:cNvPr>
          <p:cNvSpPr txBox="1">
            <a:spLocks/>
          </p:cNvSpPr>
          <p:nvPr/>
        </p:nvSpPr>
        <p:spPr>
          <a:xfrm>
            <a:off x="-995240" y="6347157"/>
            <a:ext cx="792480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Solar Irradiance and Solar UV Field Measurements, AVENTES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B434D2-05B6-694E-5B46-4818C35711FA}"/>
              </a:ext>
            </a:extLst>
          </p:cNvPr>
          <p:cNvSpPr/>
          <p:nvPr/>
        </p:nvSpPr>
        <p:spPr>
          <a:xfrm>
            <a:off x="838200" y="1690688"/>
            <a:ext cx="3206262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SOLAR RADIATION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0DD79-BA47-0D8B-663F-243CEFE1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3F59FF-2A1A-2290-512A-602635E4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0832"/>
            <a:ext cx="6091360" cy="42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44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2D4D6-3FE8-05DF-3CB1-187D8F354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336D-C0BA-6DA6-A086-EBD5D72A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7F65A-3A72-CDF0-DFB9-31E33C390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40485"/>
            <a:ext cx="10515602" cy="182737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328D98F-83F9-5906-E4F7-84D7A314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29665" y="463931"/>
            <a:ext cx="7532669" cy="602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F788A8-219C-CCA4-405D-211661584D80}"/>
              </a:ext>
            </a:extLst>
          </p:cNvPr>
          <p:cNvSpPr/>
          <p:nvPr/>
        </p:nvSpPr>
        <p:spPr>
          <a:xfrm>
            <a:off x="3030876" y="854074"/>
            <a:ext cx="1047964" cy="441656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FF394A-6174-23CD-B63C-7688ECF73158}"/>
              </a:ext>
            </a:extLst>
          </p:cNvPr>
          <p:cNvSpPr/>
          <p:nvPr/>
        </p:nvSpPr>
        <p:spPr>
          <a:xfrm>
            <a:off x="4150760" y="854074"/>
            <a:ext cx="873303" cy="441656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8F63C1-944C-D55F-9FA7-C9811D1EA142}"/>
              </a:ext>
            </a:extLst>
          </p:cNvPr>
          <p:cNvSpPr/>
          <p:nvPr/>
        </p:nvSpPr>
        <p:spPr>
          <a:xfrm>
            <a:off x="5104545" y="854074"/>
            <a:ext cx="299662" cy="44165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4C418D-B067-8AAA-A98E-1C595CBC24A6}"/>
              </a:ext>
            </a:extLst>
          </p:cNvPr>
          <p:cNvSpPr/>
          <p:nvPr/>
        </p:nvSpPr>
        <p:spPr>
          <a:xfrm>
            <a:off x="2157608" y="0"/>
            <a:ext cx="3588673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2023, DATA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56364C3-07AA-A53F-8115-90B5A032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9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029FEE-3E51-68C5-CE15-A21026E8B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310A-3DD1-F511-7090-9168B620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9AD4F-FB96-03A1-EDB5-B85D1691C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08306"/>
            <a:ext cx="10515602" cy="11595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FDFDF"/>
                </a:solidFill>
              </a:rPr>
              <a:t>Orange Hue of Minneapolis’s skyline June 15</a:t>
            </a:r>
          </a:p>
          <a:p>
            <a:r>
              <a:rPr lang="en-US" dirty="0">
                <a:solidFill>
                  <a:srgbClr val="DFDFDF"/>
                </a:solidFill>
              </a:rPr>
              <a:t>What does this tell us about the event on June 14?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EF94FD-BA6F-615F-E9B8-0F6EC6D7C8D4}"/>
              </a:ext>
            </a:extLst>
          </p:cNvPr>
          <p:cNvSpPr txBox="1">
            <a:spLocks/>
          </p:cNvSpPr>
          <p:nvPr/>
        </p:nvSpPr>
        <p:spPr>
          <a:xfrm>
            <a:off x="7778496" y="195072"/>
            <a:ext cx="4213352" cy="68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solidFill>
                  <a:schemeClr val="bg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Andy Wickert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9653A-A7FE-F506-7157-98EBB9D87A33}"/>
              </a:ext>
            </a:extLst>
          </p:cNvPr>
          <p:cNvSpPr/>
          <p:nvPr/>
        </p:nvSpPr>
        <p:spPr>
          <a:xfrm>
            <a:off x="838192" y="1036910"/>
            <a:ext cx="3569685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WILDFIRE SIGNATURE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B29DC0-DC36-6495-68EE-BD591C162D59}"/>
              </a:ext>
            </a:extLst>
          </p:cNvPr>
          <p:cNvSpPr/>
          <p:nvPr/>
        </p:nvSpPr>
        <p:spPr>
          <a:xfrm>
            <a:off x="2157608" y="0"/>
            <a:ext cx="3588673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2023, DATA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18BAA3-0714-E736-EBE3-1C66620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1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28AC0D-33EF-4DA8-8D2D-520014B4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7032BD-2471-C8E9-7902-980FC9B4D4C9}"/>
              </a:ext>
            </a:extLst>
          </p:cNvPr>
          <p:cNvSpPr/>
          <p:nvPr/>
        </p:nvSpPr>
        <p:spPr>
          <a:xfrm>
            <a:off x="0" y="-1"/>
            <a:ext cx="4463273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29850-3A46-0FBB-DBF0-237EBEC01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06718-D97B-4B5F-488E-B963C1446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93" y="4808306"/>
            <a:ext cx="5785208" cy="115955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7EBC5A-7A54-F3CC-C42F-DF82F8F8C741}"/>
              </a:ext>
            </a:extLst>
          </p:cNvPr>
          <p:cNvSpPr/>
          <p:nvPr/>
        </p:nvSpPr>
        <p:spPr>
          <a:xfrm>
            <a:off x="1" y="390144"/>
            <a:ext cx="4463273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WILDFIRE SIGNATURE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2E9AB0A-A6A4-6AED-2E18-B3092DC5E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37" y="1070356"/>
            <a:ext cx="210820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C54639AB-B10A-D86A-E11E-6D94822D2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72" y="780288"/>
            <a:ext cx="5351691" cy="50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8708D8-4FC6-903F-C9B9-CED76CCC8D9B}"/>
              </a:ext>
            </a:extLst>
          </p:cNvPr>
          <p:cNvSpPr txBox="1">
            <a:spLocks/>
          </p:cNvSpPr>
          <p:nvPr/>
        </p:nvSpPr>
        <p:spPr>
          <a:xfrm>
            <a:off x="4485236" y="5839789"/>
            <a:ext cx="6529227" cy="57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1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Smoke event of June 14 2023, reached “Very Unhealthy” in Air Quality Index, MN DNR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3E49E-A8DD-D7CF-245E-E5C281DCB265}"/>
              </a:ext>
            </a:extLst>
          </p:cNvPr>
          <p:cNvSpPr/>
          <p:nvPr/>
        </p:nvSpPr>
        <p:spPr>
          <a:xfrm>
            <a:off x="1211604" y="0"/>
            <a:ext cx="325166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F96EB8-C283-2E2C-C873-5B9F1EA9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3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B14CCD-1B87-E1DF-EE6E-A0921482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58B168-4A7B-D820-D9E4-326B98CC9D77}"/>
              </a:ext>
            </a:extLst>
          </p:cNvPr>
          <p:cNvSpPr/>
          <p:nvPr/>
        </p:nvSpPr>
        <p:spPr>
          <a:xfrm>
            <a:off x="0" y="-1"/>
            <a:ext cx="4463273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D239F-8D25-1974-E563-D22F49AC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5AC7F-D4B8-20A1-5C01-2770CEF8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208" y="5636087"/>
            <a:ext cx="6996701" cy="831768"/>
          </a:xfrm>
        </p:spPr>
        <p:txBody>
          <a:bodyPr>
            <a:normAutofit/>
          </a:bodyPr>
          <a:lstStyle/>
          <a:p>
            <a:r>
              <a:rPr lang="en-US" sz="1600" dirty="0"/>
              <a:t>IR_SW and IR_MW registered low numbers during mid day, could explain why the IR ranging so far down from the linear expectation correlated line?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18FBFA-C5BA-0FBD-9D4D-9FD33A04678E}"/>
              </a:ext>
            </a:extLst>
          </p:cNvPr>
          <p:cNvSpPr/>
          <p:nvPr/>
        </p:nvSpPr>
        <p:spPr>
          <a:xfrm>
            <a:off x="1" y="390144"/>
            <a:ext cx="4463273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WILDFIRE SIGNATURE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02E4A2D-F6BD-AEDC-CAC9-6503FCFFC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37" y="1070356"/>
            <a:ext cx="210820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93F0DADF-1104-3F4A-9AFD-D00B0CD35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73" y="1028290"/>
            <a:ext cx="7728727" cy="43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FFFAB0-84E8-7366-1E24-7436D4846CEC}"/>
              </a:ext>
            </a:extLst>
          </p:cNvPr>
          <p:cNvSpPr/>
          <p:nvPr/>
        </p:nvSpPr>
        <p:spPr>
          <a:xfrm>
            <a:off x="1211604" y="0"/>
            <a:ext cx="325166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E79EAA-7D58-86DA-1C0C-902DC1A5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5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35498A-2CA0-34A1-7339-16FBD5196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3F83A6-701D-89B8-CF76-BABEDE4369E8}"/>
              </a:ext>
            </a:extLst>
          </p:cNvPr>
          <p:cNvSpPr/>
          <p:nvPr/>
        </p:nvSpPr>
        <p:spPr>
          <a:xfrm>
            <a:off x="0" y="-1"/>
            <a:ext cx="4463273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7B863-3835-C48A-217E-E4FCBC662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3EABF-847C-C920-38A0-FE6F8C5C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208" y="5636087"/>
            <a:ext cx="6996701" cy="831768"/>
          </a:xfrm>
        </p:spPr>
        <p:txBody>
          <a:bodyPr>
            <a:normAutofit/>
          </a:bodyPr>
          <a:lstStyle/>
          <a:p>
            <a:r>
              <a:rPr lang="en-US" sz="1600" dirty="0"/>
              <a:t>Relatively sunny condition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0E8FE0-7C2C-C28D-F20D-8820C8C826D6}"/>
              </a:ext>
            </a:extLst>
          </p:cNvPr>
          <p:cNvSpPr/>
          <p:nvPr/>
        </p:nvSpPr>
        <p:spPr>
          <a:xfrm>
            <a:off x="1" y="390144"/>
            <a:ext cx="4463273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WILDFIRE SIGNATURE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A869B02-C56C-19E0-E8E6-522490CE0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184622" y="1070356"/>
            <a:ext cx="209403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CC08464F-7E2F-4C4C-828A-6BD4EB67A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463273" y="1033551"/>
            <a:ext cx="7728727" cy="434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AB088-837E-2482-48BD-92D102D82E4E}"/>
              </a:ext>
            </a:extLst>
          </p:cNvPr>
          <p:cNvSpPr/>
          <p:nvPr/>
        </p:nvSpPr>
        <p:spPr>
          <a:xfrm>
            <a:off x="1211604" y="0"/>
            <a:ext cx="325166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2A368-F352-FC6A-4DC1-E62ECBFE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6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94E0A-118A-0BB3-883A-DDFCE614B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D32635E-E5CB-D367-E50D-2150241E58AE}"/>
              </a:ext>
            </a:extLst>
          </p:cNvPr>
          <p:cNvSpPr/>
          <p:nvPr/>
        </p:nvSpPr>
        <p:spPr>
          <a:xfrm>
            <a:off x="0" y="-1"/>
            <a:ext cx="4463273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F3086-7FE5-DA5F-8538-D70D537C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4CD91-B37F-F7F6-35BD-719B4F19E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208" y="5636087"/>
            <a:ext cx="6996701" cy="831768"/>
          </a:xfrm>
        </p:spPr>
        <p:txBody>
          <a:bodyPr>
            <a:normAutofit/>
          </a:bodyPr>
          <a:lstStyle/>
          <a:p>
            <a:r>
              <a:rPr lang="en-US" sz="1600" dirty="0"/>
              <a:t>A lot of overcast 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D3B2F3-ECAB-D714-932B-B006C5EC13D6}"/>
              </a:ext>
            </a:extLst>
          </p:cNvPr>
          <p:cNvSpPr/>
          <p:nvPr/>
        </p:nvSpPr>
        <p:spPr>
          <a:xfrm>
            <a:off x="1" y="390144"/>
            <a:ext cx="4463273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WILDFIRE SIGNATURE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DAFB52D-EAB3-9FA3-5900-4A25444A3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184622" y="1095876"/>
            <a:ext cx="2094030" cy="534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40AFACED-76E4-BDF4-642A-EE4E4917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463274" y="1033551"/>
            <a:ext cx="7728725" cy="434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E2C217-0314-84C1-759B-801F8FE7A158}"/>
              </a:ext>
            </a:extLst>
          </p:cNvPr>
          <p:cNvSpPr/>
          <p:nvPr/>
        </p:nvSpPr>
        <p:spPr>
          <a:xfrm>
            <a:off x="1211604" y="0"/>
            <a:ext cx="325166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867684-3D26-831B-E455-FD4519B6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9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D8118-4999-C3CE-4B89-99955A677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38F6-97BD-8C60-954D-733159972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1CEF0-44F5-1DC6-BB32-390F52591F46}"/>
              </a:ext>
            </a:extLst>
          </p:cNvPr>
          <p:cNvSpPr/>
          <p:nvPr/>
        </p:nvSpPr>
        <p:spPr>
          <a:xfrm>
            <a:off x="1" y="390144"/>
            <a:ext cx="4463273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WILDFIRE SIGNATURE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32346B-3CA8-D763-589C-688DEE387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798DB13-8E9C-111B-1F6C-E792EFFA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116486" y="933948"/>
            <a:ext cx="2108200" cy="538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F11C78B-8A9D-ED19-29F1-6AD597DB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314" y="933948"/>
            <a:ext cx="210820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099B38F-5407-0089-4A45-83192DE27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48985" y="926518"/>
            <a:ext cx="209403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8639F7-9DBC-B767-F810-3BE9372E0C2A}"/>
              </a:ext>
            </a:extLst>
          </p:cNvPr>
          <p:cNvSpPr/>
          <p:nvPr/>
        </p:nvSpPr>
        <p:spPr>
          <a:xfrm>
            <a:off x="1211604" y="0"/>
            <a:ext cx="325166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71B3B-3CDC-EC1D-58C2-BBFA7B63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4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E0BCD-3E9B-FAF7-CDB5-CC67AD92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8EFCB-1D38-E6FF-9D7D-BCE8156B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15072-481D-0AB3-9F17-80A5DFDE3FB8}"/>
              </a:ext>
            </a:extLst>
          </p:cNvPr>
          <p:cNvSpPr/>
          <p:nvPr/>
        </p:nvSpPr>
        <p:spPr>
          <a:xfrm>
            <a:off x="1" y="390144"/>
            <a:ext cx="4463273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WILDFIRE SIGNATURE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36DC1E2-353B-E649-DAC3-D98A106E2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1380" y="2601129"/>
            <a:ext cx="2175765" cy="1631824"/>
          </a:xfr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1DF89EF9-72A4-527E-E8A4-C4AD03FB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93923" y="943031"/>
            <a:ext cx="1288553" cy="328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9FB7C73-C614-DCAD-62AB-37B08EC1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326" y="943031"/>
            <a:ext cx="1288553" cy="32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E324D34-90BD-E959-7213-27D2280D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227253" y="943031"/>
            <a:ext cx="1279892" cy="32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7BDADA-6698-A5E0-E327-A64A3AA33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6406" y="2182604"/>
            <a:ext cx="2190847" cy="1643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62D7CD-E3DA-F54D-C992-5EF8386B2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6406" y="2332604"/>
            <a:ext cx="2190847" cy="1643135"/>
          </a:xfrm>
          <a:prstGeom prst="rect">
            <a:avLst/>
          </a:prstGeom>
        </p:spPr>
      </p:pic>
      <p:pic>
        <p:nvPicPr>
          <p:cNvPr id="18" name="Picture 17" descr="A graph of a graph showing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B899C715-CA39-824B-4EB6-682C92208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3767" y="2317583"/>
            <a:ext cx="2165937" cy="1624453"/>
          </a:xfrm>
          <a:prstGeom prst="rect">
            <a:avLst/>
          </a:prstGeom>
        </p:spPr>
      </p:pic>
      <p:pic>
        <p:nvPicPr>
          <p:cNvPr id="20" name="Picture 19" descr="A graph of a white and blue line&#10;&#10;Description automatically generated with medium confidence">
            <a:extLst>
              <a:ext uri="{FF2B5EF4-FFF2-40B4-BE49-F238E27FC236}">
                <a16:creationId xmlns:a16="http://schemas.microsoft.com/office/drawing/2014/main" id="{59BCB709-BF5C-B359-C873-30D70C831E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767" y="2467583"/>
            <a:ext cx="2165937" cy="1624453"/>
          </a:xfrm>
          <a:prstGeom prst="rect">
            <a:avLst/>
          </a:prstGeom>
        </p:spPr>
      </p:pic>
      <p:pic>
        <p:nvPicPr>
          <p:cNvPr id="22" name="Picture 21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2A819EF9-AE3C-52E7-7B08-211DA90F6E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3767" y="2617583"/>
            <a:ext cx="2165937" cy="1624453"/>
          </a:xfrm>
          <a:prstGeom prst="rect">
            <a:avLst/>
          </a:prstGeom>
        </p:spPr>
      </p:pic>
      <p:pic>
        <p:nvPicPr>
          <p:cNvPr id="24" name="Picture 23" descr="A graph of a person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A2D07E77-DAD2-A95D-B896-97A610F971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1501" y="2332604"/>
            <a:ext cx="2220499" cy="1665374"/>
          </a:xfrm>
          <a:prstGeom prst="rect">
            <a:avLst/>
          </a:prstGeom>
        </p:spPr>
      </p:pic>
      <p:pic>
        <p:nvPicPr>
          <p:cNvPr id="26" name="Picture 25" descr="A graph of a white and blue broadband&#10;&#10;Description automatically generated with medium confidence">
            <a:extLst>
              <a:ext uri="{FF2B5EF4-FFF2-40B4-BE49-F238E27FC236}">
                <a16:creationId xmlns:a16="http://schemas.microsoft.com/office/drawing/2014/main" id="{EEC1116D-9FC2-3119-550F-60AFDB9BE5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1501" y="2482604"/>
            <a:ext cx="2220499" cy="1665374"/>
          </a:xfrm>
          <a:prstGeom prst="rect">
            <a:avLst/>
          </a:prstGeom>
        </p:spPr>
      </p:pic>
      <p:pic>
        <p:nvPicPr>
          <p:cNvPr id="28" name="Picture 27" descr="A chart of a high heeled shoe&#10;&#10;Description automatically generated">
            <a:extLst>
              <a:ext uri="{FF2B5EF4-FFF2-40B4-BE49-F238E27FC236}">
                <a16:creationId xmlns:a16="http://schemas.microsoft.com/office/drawing/2014/main" id="{215E35B9-1F3C-A507-E2B7-05FCBB221F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1501" y="2632604"/>
            <a:ext cx="2220499" cy="166537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DF8D498-6031-48F7-BFDC-C0BB099EB707}"/>
              </a:ext>
            </a:extLst>
          </p:cNvPr>
          <p:cNvSpPr/>
          <p:nvPr/>
        </p:nvSpPr>
        <p:spPr>
          <a:xfrm>
            <a:off x="1211604" y="0"/>
            <a:ext cx="325166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C982CAD8-2B4C-CB12-6725-BA05BB4E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7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61F21-816A-5A43-372C-1759EB85E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7059-3555-3975-86E3-D3BE514E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D902E-DCD0-F632-0571-69FB0628AD00}"/>
              </a:ext>
            </a:extLst>
          </p:cNvPr>
          <p:cNvSpPr/>
          <p:nvPr/>
        </p:nvSpPr>
        <p:spPr>
          <a:xfrm>
            <a:off x="1" y="390144"/>
            <a:ext cx="4463273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WILDFIRE SIGNATURE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F66CB67-30E8-7E1B-0425-738877852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8625" y="2727682"/>
            <a:ext cx="2175765" cy="1631824"/>
          </a:xfr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70646D84-793D-5F44-6CA2-D3A64AB03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93923" y="943031"/>
            <a:ext cx="1288553" cy="328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3122D7E-3D2F-5F80-FC1F-AAAB76EC0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326" y="943031"/>
            <a:ext cx="1288553" cy="32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08E97F9-F439-3403-4A78-523BA848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227253" y="943031"/>
            <a:ext cx="1279892" cy="32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BDAAB-D17E-E64F-CBE0-2EE4BFF7F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784" y="4499196"/>
            <a:ext cx="2190847" cy="1643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28CCA1-BE48-6F61-16E2-9C7715692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784" y="944857"/>
            <a:ext cx="2190847" cy="1643135"/>
          </a:xfrm>
          <a:prstGeom prst="rect">
            <a:avLst/>
          </a:prstGeom>
        </p:spPr>
      </p:pic>
      <p:pic>
        <p:nvPicPr>
          <p:cNvPr id="18" name="Picture 17" descr="A graph of a graph showing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AF72B01A-19F2-06A2-2F78-94AB72442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145" y="2720338"/>
            <a:ext cx="2165937" cy="1624453"/>
          </a:xfrm>
          <a:prstGeom prst="rect">
            <a:avLst/>
          </a:prstGeom>
        </p:spPr>
      </p:pic>
      <p:pic>
        <p:nvPicPr>
          <p:cNvPr id="20" name="Picture 19" descr="A graph of a white and blue line&#10;&#10;Description automatically generated with medium confidence">
            <a:extLst>
              <a:ext uri="{FF2B5EF4-FFF2-40B4-BE49-F238E27FC236}">
                <a16:creationId xmlns:a16="http://schemas.microsoft.com/office/drawing/2014/main" id="{2B1EF0ED-3174-FB8A-BBBE-EBCB9E24A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145" y="4499196"/>
            <a:ext cx="2165937" cy="1624453"/>
          </a:xfrm>
          <a:prstGeom prst="rect">
            <a:avLst/>
          </a:prstGeom>
        </p:spPr>
      </p:pic>
      <p:pic>
        <p:nvPicPr>
          <p:cNvPr id="22" name="Picture 21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3A189CC7-3819-DD68-14AF-29E77B7CC8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7145" y="941480"/>
            <a:ext cx="2165937" cy="1624453"/>
          </a:xfrm>
          <a:prstGeom prst="rect">
            <a:avLst/>
          </a:prstGeom>
        </p:spPr>
      </p:pic>
      <p:pic>
        <p:nvPicPr>
          <p:cNvPr id="24" name="Picture 23" descr="A graph of a person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5F3079E6-FC5C-26F5-AFDA-8D872BEA5F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81813" y="2710907"/>
            <a:ext cx="2220499" cy="1665374"/>
          </a:xfrm>
          <a:prstGeom prst="rect">
            <a:avLst/>
          </a:prstGeom>
        </p:spPr>
      </p:pic>
      <p:pic>
        <p:nvPicPr>
          <p:cNvPr id="26" name="Picture 25" descr="A graph of a white and blue broadband&#10;&#10;Description automatically generated with medium confidence">
            <a:extLst>
              <a:ext uri="{FF2B5EF4-FFF2-40B4-BE49-F238E27FC236}">
                <a16:creationId xmlns:a16="http://schemas.microsoft.com/office/drawing/2014/main" id="{1CB37C0C-A81A-23E9-40DC-2F7A66521E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1813" y="4486059"/>
            <a:ext cx="2220499" cy="1665374"/>
          </a:xfrm>
          <a:prstGeom prst="rect">
            <a:avLst/>
          </a:prstGeom>
        </p:spPr>
      </p:pic>
      <p:pic>
        <p:nvPicPr>
          <p:cNvPr id="28" name="Picture 27" descr="A chart of a high heeled shoe&#10;&#10;Description automatically generated">
            <a:extLst>
              <a:ext uri="{FF2B5EF4-FFF2-40B4-BE49-F238E27FC236}">
                <a16:creationId xmlns:a16="http://schemas.microsoft.com/office/drawing/2014/main" id="{E07A861D-4F7C-890F-8046-C278B8398D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1814" y="935755"/>
            <a:ext cx="2220499" cy="1665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046FE7-589D-0AD8-9E22-AEEC051F9F33}"/>
              </a:ext>
            </a:extLst>
          </p:cNvPr>
          <p:cNvSpPr txBox="1"/>
          <p:nvPr/>
        </p:nvSpPr>
        <p:spPr>
          <a:xfrm>
            <a:off x="289688" y="6123649"/>
            <a:ext cx="292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r>
              <a:rPr lang="en-U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UVB for x axis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!</a:t>
            </a:r>
            <a:r>
              <a:rPr lang="en-U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White Filtered for x axis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8F5A9-DAB6-EEE2-65E4-86C909C65290}"/>
              </a:ext>
            </a:extLst>
          </p:cNvPr>
          <p:cNvSpPr txBox="1"/>
          <p:nvPr/>
        </p:nvSpPr>
        <p:spPr>
          <a:xfrm>
            <a:off x="3598151" y="4116727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C42FD-BAD6-2105-5D73-CBD42680FC3A}"/>
              </a:ext>
            </a:extLst>
          </p:cNvPr>
          <p:cNvSpPr txBox="1"/>
          <p:nvPr/>
        </p:nvSpPr>
        <p:spPr>
          <a:xfrm>
            <a:off x="3598150" y="5991523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BC7E7-C636-0CC0-3FC6-3330F5F3F6C0}"/>
              </a:ext>
            </a:extLst>
          </p:cNvPr>
          <p:cNvSpPr txBox="1"/>
          <p:nvPr/>
        </p:nvSpPr>
        <p:spPr>
          <a:xfrm>
            <a:off x="7646843" y="4116727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1FE1A5-599A-D017-2EE4-E7A97E708538}"/>
              </a:ext>
            </a:extLst>
          </p:cNvPr>
          <p:cNvSpPr txBox="1"/>
          <p:nvPr/>
        </p:nvSpPr>
        <p:spPr>
          <a:xfrm>
            <a:off x="7646842" y="5991523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C4B85A-DAC5-6B82-1120-A3E00774BB41}"/>
              </a:ext>
            </a:extLst>
          </p:cNvPr>
          <p:cNvSpPr txBox="1"/>
          <p:nvPr/>
        </p:nvSpPr>
        <p:spPr>
          <a:xfrm>
            <a:off x="11740725" y="4160125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3250D-EE11-43AF-5A91-8A90C97B539C}"/>
              </a:ext>
            </a:extLst>
          </p:cNvPr>
          <p:cNvSpPr txBox="1"/>
          <p:nvPr/>
        </p:nvSpPr>
        <p:spPr>
          <a:xfrm>
            <a:off x="11740724" y="6034921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2F7A5D-45EA-10FC-A0E0-7CA672D88DB1}"/>
              </a:ext>
            </a:extLst>
          </p:cNvPr>
          <p:cNvSpPr txBox="1"/>
          <p:nvPr/>
        </p:nvSpPr>
        <p:spPr>
          <a:xfrm>
            <a:off x="3660712" y="2371941"/>
            <a:ext cx="259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!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C4D7E-8C18-C760-B798-828453999189}"/>
              </a:ext>
            </a:extLst>
          </p:cNvPr>
          <p:cNvSpPr txBox="1"/>
          <p:nvPr/>
        </p:nvSpPr>
        <p:spPr>
          <a:xfrm>
            <a:off x="7693163" y="2337869"/>
            <a:ext cx="259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!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F5AA70-A6EE-CFD2-42D2-EAD1C13280C6}"/>
              </a:ext>
            </a:extLst>
          </p:cNvPr>
          <p:cNvSpPr txBox="1"/>
          <p:nvPr/>
        </p:nvSpPr>
        <p:spPr>
          <a:xfrm>
            <a:off x="11804060" y="2328543"/>
            <a:ext cx="259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!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383F2E-7081-D3EC-C992-6803C0838445}"/>
              </a:ext>
            </a:extLst>
          </p:cNvPr>
          <p:cNvSpPr/>
          <p:nvPr/>
        </p:nvSpPr>
        <p:spPr>
          <a:xfrm>
            <a:off x="1211604" y="0"/>
            <a:ext cx="325166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7DDC623-CAF2-8557-2F09-4F7E823E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9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2B5CD0-6F9B-5850-6B11-085076D84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6ADF-1FD9-B2A3-5C7A-3F9620220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9982F9-18CE-260E-17AB-F2CB5BB05541}"/>
              </a:ext>
            </a:extLst>
          </p:cNvPr>
          <p:cNvSpPr/>
          <p:nvPr/>
        </p:nvSpPr>
        <p:spPr>
          <a:xfrm>
            <a:off x="1" y="390144"/>
            <a:ext cx="4463273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WILDFIRE SIGNATURE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249F072-5AE5-BC04-F3D8-82103A4F4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8625" y="2727682"/>
            <a:ext cx="2175765" cy="1631824"/>
          </a:xfr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421641FD-3A53-965D-B2C6-1470FBFF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93923" y="943031"/>
            <a:ext cx="1288553" cy="328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0AD0087-7D21-56CE-61A9-FE372F36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326" y="943031"/>
            <a:ext cx="1288553" cy="32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073EED6-F620-248C-F457-EB8830F0C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227253" y="943031"/>
            <a:ext cx="1279892" cy="32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487E41-7F19-2132-CAD4-EFF14AFF9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784" y="4499196"/>
            <a:ext cx="2190847" cy="1643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4A4745-1BE6-E627-0378-C1F08F9A6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784" y="944857"/>
            <a:ext cx="2190847" cy="1643135"/>
          </a:xfrm>
          <a:prstGeom prst="rect">
            <a:avLst/>
          </a:prstGeom>
        </p:spPr>
      </p:pic>
      <p:pic>
        <p:nvPicPr>
          <p:cNvPr id="18" name="Picture 17" descr="A graph of a graph showing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540DC851-D10C-8ED2-818E-70600513D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145" y="2720338"/>
            <a:ext cx="2165937" cy="1624453"/>
          </a:xfrm>
          <a:prstGeom prst="rect">
            <a:avLst/>
          </a:prstGeom>
        </p:spPr>
      </p:pic>
      <p:pic>
        <p:nvPicPr>
          <p:cNvPr id="20" name="Picture 19" descr="A graph of a white and blue line&#10;&#10;Description automatically generated with medium confidence">
            <a:extLst>
              <a:ext uri="{FF2B5EF4-FFF2-40B4-BE49-F238E27FC236}">
                <a16:creationId xmlns:a16="http://schemas.microsoft.com/office/drawing/2014/main" id="{12745415-B0DD-45D2-83AD-56F5D91DFF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145" y="4499196"/>
            <a:ext cx="2165937" cy="1624453"/>
          </a:xfrm>
          <a:prstGeom prst="rect">
            <a:avLst/>
          </a:prstGeom>
        </p:spPr>
      </p:pic>
      <p:pic>
        <p:nvPicPr>
          <p:cNvPr id="22" name="Picture 21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0DA180DF-27AA-9CF2-850A-CD64380460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7145" y="941480"/>
            <a:ext cx="2165937" cy="1624453"/>
          </a:xfrm>
          <a:prstGeom prst="rect">
            <a:avLst/>
          </a:prstGeom>
        </p:spPr>
      </p:pic>
      <p:pic>
        <p:nvPicPr>
          <p:cNvPr id="24" name="Picture 23" descr="A graph of a person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E9D10D20-53FE-FD78-8489-CD0C7EE303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81813" y="2710907"/>
            <a:ext cx="2220499" cy="1665374"/>
          </a:xfrm>
          <a:prstGeom prst="rect">
            <a:avLst/>
          </a:prstGeom>
        </p:spPr>
      </p:pic>
      <p:pic>
        <p:nvPicPr>
          <p:cNvPr id="26" name="Picture 25" descr="A graph of a white and blue broadband&#10;&#10;Description automatically generated with medium confidence">
            <a:extLst>
              <a:ext uri="{FF2B5EF4-FFF2-40B4-BE49-F238E27FC236}">
                <a16:creationId xmlns:a16="http://schemas.microsoft.com/office/drawing/2014/main" id="{0116CE82-B76C-F997-D645-6C3CA85EE4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1813" y="4486059"/>
            <a:ext cx="2220499" cy="1665374"/>
          </a:xfrm>
          <a:prstGeom prst="rect">
            <a:avLst/>
          </a:prstGeom>
        </p:spPr>
      </p:pic>
      <p:pic>
        <p:nvPicPr>
          <p:cNvPr id="28" name="Picture 27" descr="A chart of a high heeled shoe&#10;&#10;Description automatically generated">
            <a:extLst>
              <a:ext uri="{FF2B5EF4-FFF2-40B4-BE49-F238E27FC236}">
                <a16:creationId xmlns:a16="http://schemas.microsoft.com/office/drawing/2014/main" id="{FD05C26A-9815-876D-0027-B1DF794705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1814" y="935755"/>
            <a:ext cx="2220499" cy="1665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9CB165-0A68-B06D-BFCE-82ED967C99E1}"/>
              </a:ext>
            </a:extLst>
          </p:cNvPr>
          <p:cNvSpPr txBox="1"/>
          <p:nvPr/>
        </p:nvSpPr>
        <p:spPr>
          <a:xfrm>
            <a:off x="289688" y="6123649"/>
            <a:ext cx="292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r>
              <a:rPr lang="en-U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UVB for x axis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!</a:t>
            </a:r>
            <a:r>
              <a:rPr lang="en-US" dirty="0"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White Filtered for x axis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C92D0-4D05-2588-A12D-216470D050F9}"/>
              </a:ext>
            </a:extLst>
          </p:cNvPr>
          <p:cNvSpPr txBox="1"/>
          <p:nvPr/>
        </p:nvSpPr>
        <p:spPr>
          <a:xfrm>
            <a:off x="3598151" y="4116727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A985B-BCFD-B4F4-318A-877C4626F5BB}"/>
              </a:ext>
            </a:extLst>
          </p:cNvPr>
          <p:cNvSpPr txBox="1"/>
          <p:nvPr/>
        </p:nvSpPr>
        <p:spPr>
          <a:xfrm>
            <a:off x="3598150" y="5991523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C4C05-97B7-F5F9-0036-E52B576CFE58}"/>
              </a:ext>
            </a:extLst>
          </p:cNvPr>
          <p:cNvSpPr txBox="1"/>
          <p:nvPr/>
        </p:nvSpPr>
        <p:spPr>
          <a:xfrm>
            <a:off x="7646843" y="4116727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5C1AC-DD03-DCEA-0E23-DCB8E67487A6}"/>
              </a:ext>
            </a:extLst>
          </p:cNvPr>
          <p:cNvSpPr txBox="1"/>
          <p:nvPr/>
        </p:nvSpPr>
        <p:spPr>
          <a:xfrm>
            <a:off x="7646842" y="5991523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519B6D-0CBE-353A-3B51-A9EA6AA0CEE5}"/>
              </a:ext>
            </a:extLst>
          </p:cNvPr>
          <p:cNvSpPr txBox="1"/>
          <p:nvPr/>
        </p:nvSpPr>
        <p:spPr>
          <a:xfrm>
            <a:off x="11740725" y="4160125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DCB61E-7351-BA9C-5FE6-6638B36FDF9F}"/>
              </a:ext>
            </a:extLst>
          </p:cNvPr>
          <p:cNvSpPr txBox="1"/>
          <p:nvPr/>
        </p:nvSpPr>
        <p:spPr>
          <a:xfrm>
            <a:off x="11740724" y="6034921"/>
            <a:ext cx="32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*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2AEAC4-0FB1-4263-E53C-31FE8F5FFA0D}"/>
              </a:ext>
            </a:extLst>
          </p:cNvPr>
          <p:cNvSpPr txBox="1"/>
          <p:nvPr/>
        </p:nvSpPr>
        <p:spPr>
          <a:xfrm>
            <a:off x="3660712" y="2371941"/>
            <a:ext cx="259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!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D51A1D-6C0F-B8CB-475B-7B4C8B5A036E}"/>
              </a:ext>
            </a:extLst>
          </p:cNvPr>
          <p:cNvSpPr txBox="1"/>
          <p:nvPr/>
        </p:nvSpPr>
        <p:spPr>
          <a:xfrm>
            <a:off x="7693163" y="2337869"/>
            <a:ext cx="259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!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CB6ACA-83B0-68DB-D0D3-7FB6C298BC43}"/>
              </a:ext>
            </a:extLst>
          </p:cNvPr>
          <p:cNvSpPr txBox="1"/>
          <p:nvPr/>
        </p:nvSpPr>
        <p:spPr>
          <a:xfrm>
            <a:off x="11804060" y="2328543"/>
            <a:ext cx="259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!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B42A56-43D0-F6FE-5565-6A03CECDED14}"/>
              </a:ext>
            </a:extLst>
          </p:cNvPr>
          <p:cNvSpPr/>
          <p:nvPr/>
        </p:nvSpPr>
        <p:spPr>
          <a:xfrm>
            <a:off x="1211604" y="0"/>
            <a:ext cx="325166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0A50DBE-F944-C28E-0844-D82E8499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1DF14F-074F-6071-C53D-D5E9CADDEFDA}"/>
              </a:ext>
            </a:extLst>
          </p:cNvPr>
          <p:cNvSpPr/>
          <p:nvPr/>
        </p:nvSpPr>
        <p:spPr>
          <a:xfrm>
            <a:off x="0" y="1939006"/>
            <a:ext cx="12192000" cy="491899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7000">
                <a:schemeClr val="tx1">
                  <a:alpha val="75259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5777A-0CC8-56E7-409B-223323460198}"/>
              </a:ext>
            </a:extLst>
          </p:cNvPr>
          <p:cNvSpPr txBox="1"/>
          <p:nvPr/>
        </p:nvSpPr>
        <p:spPr>
          <a:xfrm>
            <a:off x="844061" y="3587262"/>
            <a:ext cx="10509739" cy="148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…In progress: Ratio comparison of the sensors between sunny, cloudy, smoke plots on the same time scale….</a:t>
            </a:r>
          </a:p>
        </p:txBody>
      </p:sp>
    </p:spTree>
    <p:extLst>
      <p:ext uri="{BB962C8B-B14F-4D97-AF65-F5344CB8AC3E}">
        <p14:creationId xmlns:p14="http://schemas.microsoft.com/office/powerpoint/2010/main" val="137069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211309-85AD-568D-C3F1-8D474423D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5185-6845-4509-C87C-C0EA05C0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33E73-D959-86ED-4DEF-E1C9CE6BE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354" y="2080832"/>
            <a:ext cx="4214446" cy="4096130"/>
          </a:xfrm>
        </p:spPr>
        <p:txBody>
          <a:bodyPr>
            <a:normAutofit/>
          </a:bodyPr>
          <a:lstStyle/>
          <a:p>
            <a:r>
              <a:rPr lang="en-US" dirty="0"/>
              <a:t>Earth receives energy from solar radiation</a:t>
            </a:r>
          </a:p>
          <a:p>
            <a:pPr lvl="1"/>
            <a:r>
              <a:rPr lang="en-US" dirty="0"/>
              <a:t>Critical to climate system, water cycle, life, etc.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5ACEFC-7A35-676C-8C0E-2310D1B5BFBA}"/>
              </a:ext>
            </a:extLst>
          </p:cNvPr>
          <p:cNvSpPr txBox="1">
            <a:spLocks/>
          </p:cNvSpPr>
          <p:nvPr/>
        </p:nvSpPr>
        <p:spPr>
          <a:xfrm>
            <a:off x="1324708" y="4994973"/>
            <a:ext cx="5604852" cy="73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Bush, Elizabeth &amp; Loder, John &amp; James, Thomas &amp; </a:t>
            </a:r>
            <a:r>
              <a:rPr lang="en-US" sz="1400" i="1" dirty="0" err="1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Mortsch</a:t>
            </a: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, Linda &amp; Cohen, Stewart. (2014). An Overview of Canada's Changing Climate.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B6E53-6E20-99A5-7BC2-B99B3D527CC6}"/>
              </a:ext>
            </a:extLst>
          </p:cNvPr>
          <p:cNvSpPr/>
          <p:nvPr/>
        </p:nvSpPr>
        <p:spPr>
          <a:xfrm>
            <a:off x="838200" y="1690688"/>
            <a:ext cx="3206262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SOLAR RADIATION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0F0CF-271B-E7BE-F997-FFFC9F35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4C2226-A0C0-2228-32C9-67E6B6BB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38200" y="2080832"/>
            <a:ext cx="6091360" cy="283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0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988480-769A-8B15-1BDC-7E7A058D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C61C42-B576-74A0-685F-32B47E9B91EB}"/>
              </a:ext>
            </a:extLst>
          </p:cNvPr>
          <p:cNvSpPr/>
          <p:nvPr/>
        </p:nvSpPr>
        <p:spPr>
          <a:xfrm>
            <a:off x="0" y="1427054"/>
            <a:ext cx="12192000" cy="543094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7000">
                <a:schemeClr val="tx1">
                  <a:alpha val="75259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6DAAC-979B-BE75-BAF9-0C1B6458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9D2E-8676-B1A9-9ED5-3895805AA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64067"/>
            <a:ext cx="6313372" cy="35037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FDFDF"/>
                </a:solidFill>
              </a:rPr>
              <a:t>Not far after June 14 beginning on the 19</a:t>
            </a:r>
            <a:r>
              <a:rPr lang="en-US" baseline="30000" dirty="0">
                <a:solidFill>
                  <a:srgbClr val="DFDFDF"/>
                </a:solidFill>
              </a:rPr>
              <a:t>th</a:t>
            </a:r>
            <a:r>
              <a:rPr lang="en-US" dirty="0">
                <a:solidFill>
                  <a:srgbClr val="DFDFDF"/>
                </a:solidFill>
              </a:rPr>
              <a:t> the battery level of the instrument reaching &lt; 3.5V</a:t>
            </a:r>
          </a:p>
          <a:p>
            <a:r>
              <a:rPr lang="en-US" dirty="0">
                <a:solidFill>
                  <a:srgbClr val="DFDFDF"/>
                </a:solidFill>
              </a:rPr>
              <a:t>Margay logger operates &gt;= 3.5V</a:t>
            </a:r>
          </a:p>
          <a:p>
            <a:r>
              <a:rPr lang="en-US" dirty="0">
                <a:solidFill>
                  <a:srgbClr val="DFDFDF"/>
                </a:solidFill>
              </a:rPr>
              <a:t>Condensation happened </a:t>
            </a:r>
            <a:r>
              <a:rPr lang="en-US" dirty="0">
                <a:solidFill>
                  <a:srgbClr val="DFDFDF"/>
                </a:solidFill>
                <a:sym typeface="Wingdings" pitchFamily="2" charset="2"/>
              </a:rPr>
              <a:t> board corrosion</a:t>
            </a:r>
          </a:p>
          <a:p>
            <a:r>
              <a:rPr lang="en-US" dirty="0">
                <a:solidFill>
                  <a:srgbClr val="DFDFDF"/>
                </a:solidFill>
                <a:sym typeface="Wingdings" pitchFamily="2" charset="2"/>
              </a:rPr>
              <a:t>Could not look further into the high-quality data beyond the 19</a:t>
            </a:r>
            <a:r>
              <a:rPr lang="en-US" baseline="30000" dirty="0">
                <a:solidFill>
                  <a:srgbClr val="DFDFDF"/>
                </a:solidFill>
                <a:sym typeface="Wingdings" pitchFamily="2" charset="2"/>
              </a:rPr>
              <a:t>th</a:t>
            </a:r>
            <a:endParaRPr lang="en-US" dirty="0">
              <a:solidFill>
                <a:srgbClr val="DFDFDF"/>
              </a:solidFill>
              <a:sym typeface="Wingdings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B0922-4DB0-7490-3E45-D5B41F519A3E}"/>
              </a:ext>
            </a:extLst>
          </p:cNvPr>
          <p:cNvSpPr/>
          <p:nvPr/>
        </p:nvSpPr>
        <p:spPr>
          <a:xfrm>
            <a:off x="838192" y="1036910"/>
            <a:ext cx="4658482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WILDFIRE SIGNATURE</a:t>
            </a:r>
          </a:p>
        </p:txBody>
      </p:sp>
      <p:pic>
        <p:nvPicPr>
          <p:cNvPr id="10" name="Picture 9" descr="A hand holding a white box with a circuit board&#10;&#10;Description automatically generated">
            <a:extLst>
              <a:ext uri="{FF2B5EF4-FFF2-40B4-BE49-F238E27FC236}">
                <a16:creationId xmlns:a16="http://schemas.microsoft.com/office/drawing/2014/main" id="{E663666D-68AB-0506-AD76-14054CB6A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594" y="1036910"/>
            <a:ext cx="3945155" cy="52602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20EE29-61A2-1187-8A05-C78383D71836}"/>
              </a:ext>
            </a:extLst>
          </p:cNvPr>
          <p:cNvSpPr/>
          <p:nvPr/>
        </p:nvSpPr>
        <p:spPr>
          <a:xfrm>
            <a:off x="2245005" y="0"/>
            <a:ext cx="325166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7-JULY 5,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C537B4C-F46D-8F09-E3A1-833F982F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2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BE0A2F-23A8-9E83-5759-E89646F3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589E-4192-0557-BF0F-C6E878D3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DB4F-84F9-7649-2084-72B27965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00033"/>
            <a:ext cx="10515602" cy="1827379"/>
          </a:xfrm>
        </p:spPr>
        <p:txBody>
          <a:bodyPr>
            <a:normAutofit/>
          </a:bodyPr>
          <a:lstStyle/>
          <a:p>
            <a:r>
              <a:rPr lang="en-US" dirty="0"/>
              <a:t>Because the layer of Teflon that filter and protect the board was pealed off possibility from the winter to spring transition. </a:t>
            </a:r>
          </a:p>
          <a:p>
            <a:endParaRPr lang="en-US" dirty="0"/>
          </a:p>
          <a:p>
            <a:r>
              <a:rPr lang="en-US" dirty="0"/>
              <a:t>The old board cannot be read and new board needed for the 2024 test.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D8F733-92E6-402A-E447-ED9AB0423A5E}"/>
              </a:ext>
            </a:extLst>
          </p:cNvPr>
          <p:cNvSpPr/>
          <p:nvPr/>
        </p:nvSpPr>
        <p:spPr>
          <a:xfrm>
            <a:off x="838192" y="1036910"/>
            <a:ext cx="3878187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OCT 10-13, 2024,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D744B2-E252-0399-6046-80B10D78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8911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520736-7A9B-339D-D7C5-F67B36CD7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CB82-F247-0259-4EA8-A774CF6E4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C4F67-BCEB-88BA-CE5C-1CC1B0C26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40485"/>
            <a:ext cx="10515602" cy="182737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6E46FC-1B5C-CA7B-C871-96E97068CEC0}"/>
              </a:ext>
            </a:extLst>
          </p:cNvPr>
          <p:cNvSpPr/>
          <p:nvPr/>
        </p:nvSpPr>
        <p:spPr>
          <a:xfrm>
            <a:off x="2157609" y="0"/>
            <a:ext cx="3143856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OCT 10-13, 2023,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1F9BF9-65D3-FC2D-EBC7-05A2FEE9E54A}"/>
              </a:ext>
            </a:extLst>
          </p:cNvPr>
          <p:cNvSpPr txBox="1">
            <a:spLocks/>
          </p:cNvSpPr>
          <p:nvPr/>
        </p:nvSpPr>
        <p:spPr>
          <a:xfrm>
            <a:off x="2845941" y="5983822"/>
            <a:ext cx="792480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Data measured from Monarch Board plotted with Pyranometer value from CMP3 in x axis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B5F905B-9D5D-1C23-7C7D-832BFFC37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421258" y="700160"/>
            <a:ext cx="9349483" cy="526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7D6D101-EB29-633F-584D-5EAF086FCEAF}"/>
              </a:ext>
            </a:extLst>
          </p:cNvPr>
          <p:cNvGrpSpPr/>
          <p:nvPr/>
        </p:nvGrpSpPr>
        <p:grpSpPr>
          <a:xfrm>
            <a:off x="1944303" y="2243645"/>
            <a:ext cx="9586372" cy="1896840"/>
            <a:chOff x="1890311" y="4119019"/>
            <a:chExt cx="9669240" cy="189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23B8D1-FA17-19D7-49BD-4234EA684C19}"/>
                    </a:ext>
                  </a:extLst>
                </p14:cNvPr>
                <p14:cNvContentPartPr/>
                <p14:nvPr/>
              </p14:nvContentPartPr>
              <p14:xfrm>
                <a:off x="1890311" y="4119019"/>
                <a:ext cx="9011880" cy="1896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23B8D1-FA17-19D7-49BD-4234EA684C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26765" y="3741019"/>
                  <a:ext cx="9138608" cy="26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D61C3D-1C5B-F645-BADB-392FA4278E12}"/>
                    </a:ext>
                  </a:extLst>
                </p14:cNvPr>
                <p14:cNvContentPartPr/>
                <p14:nvPr/>
              </p14:nvContentPartPr>
              <p14:xfrm>
                <a:off x="11221151" y="4521859"/>
                <a:ext cx="338400" cy="56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D61C3D-1C5B-F645-BADB-392FA4278E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57610" y="4143859"/>
                  <a:ext cx="465118" cy="13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38E8DE0-900B-1DD3-872E-06E5C3475F77}"/>
                    </a:ext>
                  </a:extLst>
                </p14:cNvPr>
                <p14:cNvContentPartPr/>
                <p14:nvPr/>
              </p14:nvContentPartPr>
              <p14:xfrm>
                <a:off x="11163191" y="5245459"/>
                <a:ext cx="63360" cy="74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38E8DE0-900B-1DD3-872E-06E5C3475F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99467" y="4867459"/>
                  <a:ext cx="190444" cy="830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2B0E5-9AF0-5092-9E4F-12DF0117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8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8A5D8-B108-C507-1276-7BEC898A3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C0BC-6BA5-76F7-B459-F1A04AB6D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EFF28-EAAA-96CE-AC41-6CC504776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1621"/>
            <a:ext cx="10515602" cy="2980004"/>
          </a:xfrm>
        </p:spPr>
        <p:txBody>
          <a:bodyPr>
            <a:normAutofit/>
          </a:bodyPr>
          <a:lstStyle/>
          <a:p>
            <a:r>
              <a:rPr lang="en-US" dirty="0"/>
              <a:t>2 ways to look at this dataset</a:t>
            </a:r>
          </a:p>
          <a:p>
            <a:pPr marL="914400" lvl="1" indent="-457200">
              <a:buAutoNum type="arabicPeriod"/>
            </a:pPr>
            <a:r>
              <a:rPr lang="en-US" dirty="0"/>
              <a:t>Could be from the hardware itself where the I2C interface on the Vis board has problem in communication (bad soldering from the manufacture that we contracted?)</a:t>
            </a:r>
          </a:p>
          <a:p>
            <a:pPr marL="914400" lvl="1" indent="-457200">
              <a:buAutoNum type="arabicPeriod"/>
            </a:pPr>
            <a:r>
              <a:rPr lang="en-US" dirty="0"/>
              <a:t>Could coming from the container itself (Monarch’s housing)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B4DFF-A78A-48B7-B4C7-1D459B7A6F7A}"/>
              </a:ext>
            </a:extLst>
          </p:cNvPr>
          <p:cNvSpPr/>
          <p:nvPr/>
        </p:nvSpPr>
        <p:spPr>
          <a:xfrm>
            <a:off x="838192" y="1036910"/>
            <a:ext cx="3878187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OCT 10-13, 2024,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33B7E-A5C4-53E7-43DE-E49EE23BB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3" y="3628289"/>
            <a:ext cx="2723920" cy="231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2703F-A6DC-89B3-D345-BAC500C59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50" y="3600943"/>
            <a:ext cx="2341964" cy="23104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8B49C-FFA0-49FD-7C13-2CF1E903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6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93D24A-B24D-2787-3B19-B2B47E581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5247-B9C3-FC13-F34F-CADBB96FB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A2A65-AA13-3E29-989B-CCCB6D48F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1621"/>
            <a:ext cx="5552976" cy="4500796"/>
          </a:xfrm>
        </p:spPr>
        <p:txBody>
          <a:bodyPr>
            <a:normAutofit/>
          </a:bodyPr>
          <a:lstStyle/>
          <a:p>
            <a:r>
              <a:rPr lang="en-US" dirty="0"/>
              <a:t>Identified problem:</a:t>
            </a:r>
          </a:p>
          <a:p>
            <a:pPr lvl="1"/>
            <a:r>
              <a:rPr lang="en-US" dirty="0"/>
              <a:t>Whole batch of Monarch has issue with an I2C component was not securely soldered because it was a heat sink.</a:t>
            </a:r>
          </a:p>
          <a:p>
            <a:pPr lvl="2"/>
            <a:r>
              <a:rPr lang="en-US" dirty="0"/>
              <a:t>Did not fully reflow in oven</a:t>
            </a:r>
          </a:p>
          <a:p>
            <a:pPr lvl="1"/>
            <a:r>
              <a:rPr lang="en-US" dirty="0"/>
              <a:t>This issue will take longer to resolve.</a:t>
            </a:r>
          </a:p>
          <a:p>
            <a:pPr lvl="1"/>
            <a:endParaRPr lang="en-US" dirty="0"/>
          </a:p>
          <a:p>
            <a:r>
              <a:rPr lang="en-US" dirty="0"/>
              <a:t>Solution: use the hand-soldered board used for the Ecuador project.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A2394-6353-F4B7-AD2A-D77988B12CDA}"/>
              </a:ext>
            </a:extLst>
          </p:cNvPr>
          <p:cNvSpPr/>
          <p:nvPr/>
        </p:nvSpPr>
        <p:spPr>
          <a:xfrm>
            <a:off x="838192" y="1036910"/>
            <a:ext cx="3878187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OCT 10-13, 2024,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10F52-FA55-728C-FAE1-81E37A6F4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698258"/>
            <a:ext cx="3886200" cy="29146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B22843-7586-063E-CCA3-A2C8D45C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97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43C705-DDC7-0E03-8972-D13574704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53A0-F1C6-CEF0-485B-56CC0AAB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9C3129-A252-C512-D26D-5351773831D7}"/>
              </a:ext>
            </a:extLst>
          </p:cNvPr>
          <p:cNvSpPr/>
          <p:nvPr/>
        </p:nvSpPr>
        <p:spPr>
          <a:xfrm>
            <a:off x="2166482" y="0"/>
            <a:ext cx="2896410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NOV 2024, DATA</a:t>
            </a:r>
          </a:p>
        </p:txBody>
      </p:sp>
      <p:pic>
        <p:nvPicPr>
          <p:cNvPr id="9" name="Content Placeholder 8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872C82B6-F761-6315-B1A1-C2312ABB7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4516" y="692383"/>
            <a:ext cx="9402968" cy="5291439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19B402-8D56-D4EC-0390-02BDB692DC7A}"/>
              </a:ext>
            </a:extLst>
          </p:cNvPr>
          <p:cNvSpPr txBox="1">
            <a:spLocks/>
          </p:cNvSpPr>
          <p:nvPr/>
        </p:nvSpPr>
        <p:spPr>
          <a:xfrm>
            <a:off x="2845941" y="5983822"/>
            <a:ext cx="792480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Data measured Between 16 and 17 November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CDD87D-FEED-712C-C1D9-813FEA2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5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7E6EA-971D-A790-B982-615DFF322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F649-7717-32BB-B349-539C8877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B3F8F-7C59-7422-1F41-83D9B6CA9CFE}"/>
              </a:ext>
            </a:extLst>
          </p:cNvPr>
          <p:cNvSpPr/>
          <p:nvPr/>
        </p:nvSpPr>
        <p:spPr>
          <a:xfrm>
            <a:off x="2166482" y="0"/>
            <a:ext cx="2896410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NOV 2024,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5CD42A-B742-F411-5E0F-09C9407FB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394516" y="692383"/>
            <a:ext cx="9402968" cy="5291439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7070F7-9CCA-4C73-4943-3B43B526FD61}"/>
              </a:ext>
            </a:extLst>
          </p:cNvPr>
          <p:cNvSpPr txBox="1">
            <a:spLocks/>
          </p:cNvSpPr>
          <p:nvPr/>
        </p:nvSpPr>
        <p:spPr>
          <a:xfrm>
            <a:off x="2845941" y="5983822"/>
            <a:ext cx="792480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Data measured on 17 November because it is with sunny condition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705D0C-B871-CB01-BDE6-3BEED41C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D218D-4E49-5DAB-A27B-69016F94F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9035-BD62-39DD-C056-DD8EB583E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481A1C-8619-377E-B568-50967736252A}"/>
              </a:ext>
            </a:extLst>
          </p:cNvPr>
          <p:cNvSpPr/>
          <p:nvPr/>
        </p:nvSpPr>
        <p:spPr>
          <a:xfrm>
            <a:off x="2166482" y="0"/>
            <a:ext cx="2896410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NOV 2024,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412913A-6FD8-6318-9C0F-E58278ADB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394516" y="692383"/>
            <a:ext cx="9402968" cy="5291439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5F8B08-75B0-F51A-5E5E-3A7B470BB7AE}"/>
              </a:ext>
            </a:extLst>
          </p:cNvPr>
          <p:cNvSpPr txBox="1">
            <a:spLocks/>
          </p:cNvSpPr>
          <p:nvPr/>
        </p:nvSpPr>
        <p:spPr>
          <a:xfrm>
            <a:off x="2845941" y="5983822"/>
            <a:ext cx="792480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Data measured on 17 November because it is with sunny condition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091E09-AE4E-3C34-5EEE-D43DBC9BB3AC}"/>
                  </a:ext>
                </a:extLst>
              </p14:cNvPr>
              <p14:cNvContentPartPr/>
              <p14:nvPr/>
            </p14:nvContentPartPr>
            <p14:xfrm>
              <a:off x="7018731" y="2826171"/>
              <a:ext cx="1425960" cy="77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091E09-AE4E-3C34-5EEE-D43DBC9BB3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6091" y="2448531"/>
                <a:ext cx="1551600" cy="15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3A94C1-ABF8-FF09-D5D5-21BE1EE54624}"/>
                  </a:ext>
                </a:extLst>
              </p14:cNvPr>
              <p14:cNvContentPartPr/>
              <p14:nvPr/>
            </p14:nvContentPartPr>
            <p14:xfrm>
              <a:off x="2454651" y="1381491"/>
              <a:ext cx="1315800" cy="443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3A94C1-ABF8-FF09-D5D5-21BE1EE546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1651" y="1003851"/>
                <a:ext cx="1441440" cy="11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1493E2-AF39-2971-73C6-A136433FDB75}"/>
                  </a:ext>
                </a:extLst>
              </p14:cNvPr>
              <p14:cNvContentPartPr/>
              <p14:nvPr/>
            </p14:nvContentPartPr>
            <p14:xfrm>
              <a:off x="6957891" y="1379331"/>
              <a:ext cx="1530360" cy="61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1493E2-AF39-2971-73C6-A136433FDB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5251" y="1001331"/>
                <a:ext cx="1656000" cy="13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410E3E-7CF4-6C1A-87C2-555A67CB942F}"/>
                  </a:ext>
                </a:extLst>
              </p14:cNvPr>
              <p14:cNvContentPartPr/>
              <p14:nvPr/>
            </p14:nvContentPartPr>
            <p14:xfrm>
              <a:off x="7340211" y="4878171"/>
              <a:ext cx="1095120" cy="60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410E3E-7CF4-6C1A-87C2-555A67CB94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77571" y="4500531"/>
                <a:ext cx="1220760" cy="13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57F0DEC-F307-5264-D635-4B06AA7CE3DE}"/>
                  </a:ext>
                </a:extLst>
              </p14:cNvPr>
              <p14:cNvContentPartPr/>
              <p14:nvPr/>
            </p14:nvContentPartPr>
            <p14:xfrm>
              <a:off x="2519451" y="4825971"/>
              <a:ext cx="1383480" cy="688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57F0DEC-F307-5264-D635-4B06AA7CE3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56451" y="4448331"/>
                <a:ext cx="1509120" cy="14439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32997FB5-053E-2551-ED2A-EA523BF9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728" y="-415775"/>
            <a:ext cx="664143" cy="37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A65BFF6-9460-EA93-BB65-767FAAEF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6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F5E71-56D3-681D-DFFD-EFEEDF61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E0BD-CD2D-F793-FCDE-2672F10E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3FF91C-602D-0287-45D0-29910850DFD3}"/>
              </a:ext>
            </a:extLst>
          </p:cNvPr>
          <p:cNvSpPr/>
          <p:nvPr/>
        </p:nvSpPr>
        <p:spPr>
          <a:xfrm>
            <a:off x="2166482" y="0"/>
            <a:ext cx="2896410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NOV 2024,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DA8FBA-CB8F-7F60-292A-795CC5737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82880" y="4158799"/>
            <a:ext cx="4539958" cy="2554822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C43CED-1395-A364-A7C9-B0A002FF764E}"/>
              </a:ext>
            </a:extLst>
          </p:cNvPr>
          <p:cNvSpPr txBox="1">
            <a:spLocks/>
          </p:cNvSpPr>
          <p:nvPr/>
        </p:nvSpPr>
        <p:spPr>
          <a:xfrm>
            <a:off x="3220058" y="6174576"/>
            <a:ext cx="792480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2023 Data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B6A691D-2237-8544-F4F4-589EF1D41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42" y="463931"/>
            <a:ext cx="10097716" cy="56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D0FA35-2A04-E8E9-97C1-5E644FD8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0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0BF24-1050-0EF9-58E5-0B09995D4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5285-129D-40BE-9313-512CF3B3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37E39-BBB1-2681-6345-7A9A33E0F478}"/>
              </a:ext>
            </a:extLst>
          </p:cNvPr>
          <p:cNvSpPr/>
          <p:nvPr/>
        </p:nvSpPr>
        <p:spPr>
          <a:xfrm>
            <a:off x="2166482" y="0"/>
            <a:ext cx="2896410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NOV 2024,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8B7968-4071-6976-94AA-F39803171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82880" y="4158799"/>
            <a:ext cx="4539958" cy="2554822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CE0B33-71F1-8881-8BD0-C5BB12860243}"/>
              </a:ext>
            </a:extLst>
          </p:cNvPr>
          <p:cNvSpPr txBox="1">
            <a:spLocks/>
          </p:cNvSpPr>
          <p:nvPr/>
        </p:nvSpPr>
        <p:spPr>
          <a:xfrm>
            <a:off x="3220058" y="6174576"/>
            <a:ext cx="792480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2023 Data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A3147B4-859F-117C-33FD-04816EF3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42" y="463931"/>
            <a:ext cx="10097716" cy="56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B825E6-6D28-9B90-3222-5F628AD34350}"/>
                  </a:ext>
                </a:extLst>
              </p14:cNvPr>
              <p14:cNvContentPartPr/>
              <p14:nvPr/>
            </p14:nvContentPartPr>
            <p14:xfrm>
              <a:off x="2061171" y="3146571"/>
              <a:ext cx="833400" cy="624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B825E6-6D28-9B90-3222-5F628AD343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8171" y="2768931"/>
                <a:ext cx="959040" cy="13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BF3871-E17B-887C-FA8D-CBA2DF013E9C}"/>
                  </a:ext>
                </a:extLst>
              </p14:cNvPr>
              <p14:cNvContentPartPr/>
              <p14:nvPr/>
            </p14:nvContentPartPr>
            <p14:xfrm>
              <a:off x="7226091" y="3342411"/>
              <a:ext cx="581400" cy="342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BF3871-E17B-887C-FA8D-CBA2DF013E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63451" y="2964411"/>
                <a:ext cx="707040" cy="10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57AC4F-A14A-2BE4-6B6D-21050A2E91D4}"/>
                  </a:ext>
                </a:extLst>
              </p14:cNvPr>
              <p14:cNvContentPartPr/>
              <p14:nvPr/>
            </p14:nvContentPartPr>
            <p14:xfrm>
              <a:off x="7187211" y="1488051"/>
              <a:ext cx="636120" cy="302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57AC4F-A14A-2BE4-6B6D-21050A2E91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24571" y="1110051"/>
                <a:ext cx="761760" cy="10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991DCD-7E94-5CEC-5685-B7CF8D139C37}"/>
                  </a:ext>
                </a:extLst>
              </p14:cNvPr>
              <p14:cNvContentPartPr/>
              <p14:nvPr/>
            </p14:nvContentPartPr>
            <p14:xfrm>
              <a:off x="2223531" y="1484811"/>
              <a:ext cx="694080" cy="423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991DCD-7E94-5CEC-5685-B7CF8D139C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60891" y="1107171"/>
                <a:ext cx="819720" cy="11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D72C4E-8A18-7AA7-C0D2-95BD7EBC3BCB}"/>
                  </a:ext>
                </a:extLst>
              </p14:cNvPr>
              <p14:cNvContentPartPr/>
              <p14:nvPr/>
            </p14:nvContentPartPr>
            <p14:xfrm>
              <a:off x="7302771" y="5025051"/>
              <a:ext cx="870840" cy="67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D72C4E-8A18-7AA7-C0D2-95BD7EBC3B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40131" y="4647051"/>
                <a:ext cx="996480" cy="1426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AF8D76-B37D-D560-6716-80F27CCDA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3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2D8571-297E-BA44-FE45-5113531E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19A2-94DC-E694-644A-5E459407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0E52-48A3-1966-7FAF-CD7F9871F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45024"/>
            <a:ext cx="10515600" cy="1031938"/>
          </a:xfrm>
        </p:spPr>
        <p:txBody>
          <a:bodyPr/>
          <a:lstStyle/>
          <a:p>
            <a:r>
              <a:rPr lang="en-US" dirty="0"/>
              <a:t>Want to capture a wide range of spectrum UV to IR regions</a:t>
            </a:r>
          </a:p>
          <a:p>
            <a:r>
              <a:rPr lang="en-US" dirty="0"/>
              <a:t>Pyranometer is typically used to measure this range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8F6B23-F7DF-E70F-8155-FDAB2B76AFA7}"/>
              </a:ext>
            </a:extLst>
          </p:cNvPr>
          <p:cNvSpPr txBox="1">
            <a:spLocks/>
          </p:cNvSpPr>
          <p:nvPr/>
        </p:nvSpPr>
        <p:spPr>
          <a:xfrm>
            <a:off x="2133600" y="4641850"/>
            <a:ext cx="792480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Electromagnetic Wave Spectrum by Horst Frank is licensed CC-BY-SA 4.0 International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5F2EE-BEC3-71BB-2F25-F1260101CEB5}"/>
              </a:ext>
            </a:extLst>
          </p:cNvPr>
          <p:cNvSpPr/>
          <p:nvPr/>
        </p:nvSpPr>
        <p:spPr>
          <a:xfrm>
            <a:off x="838200" y="1690688"/>
            <a:ext cx="1965960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SPECTRUM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0F3FF-9696-7BBA-2FED-C0BF7B38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16150"/>
            <a:ext cx="79248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5BC37-3149-B8B3-54D0-77ABE71D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22B033-8565-3D5A-8396-C254F2DBD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1CD7-ABCA-703B-25C0-16A06DB8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9554E-FFDE-303D-B4EA-DB5AD1149B67}"/>
              </a:ext>
            </a:extLst>
          </p:cNvPr>
          <p:cNvSpPr/>
          <p:nvPr/>
        </p:nvSpPr>
        <p:spPr>
          <a:xfrm>
            <a:off x="2166482" y="0"/>
            <a:ext cx="2896410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NOV 2024, DATA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8BD22A-336E-25CD-46F2-979B9AEF347B}"/>
              </a:ext>
            </a:extLst>
          </p:cNvPr>
          <p:cNvSpPr txBox="1">
            <a:spLocks/>
          </p:cNvSpPr>
          <p:nvPr/>
        </p:nvSpPr>
        <p:spPr>
          <a:xfrm>
            <a:off x="-725557" y="5997575"/>
            <a:ext cx="3800782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Desiccant inside Margay Housing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E0AAF9-06DF-0831-569D-42B96073B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6958" cy="1603375"/>
          </a:xfrm>
        </p:spPr>
        <p:txBody>
          <a:bodyPr/>
          <a:lstStyle/>
          <a:p>
            <a:r>
              <a:rPr lang="en-US" dirty="0"/>
              <a:t>Humidity and condensation inside the housing resolved by new batch of desiccant 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A90FE3-D720-F29F-66C2-E75FE7409D50}"/>
              </a:ext>
            </a:extLst>
          </p:cNvPr>
          <p:cNvSpPr/>
          <p:nvPr/>
        </p:nvSpPr>
        <p:spPr>
          <a:xfrm>
            <a:off x="838193" y="1036910"/>
            <a:ext cx="2713529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CONDENSATION</a:t>
            </a:r>
          </a:p>
        </p:txBody>
      </p:sp>
      <p:pic>
        <p:nvPicPr>
          <p:cNvPr id="16" name="Picture 15" descr="A box with wires and wires&#10;&#10;Description automatically generated">
            <a:extLst>
              <a:ext uri="{FF2B5EF4-FFF2-40B4-BE49-F238E27FC236}">
                <a16:creationId xmlns:a16="http://schemas.microsoft.com/office/drawing/2014/main" id="{789239BA-49B2-12BF-5B45-B2836A923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91" t="27606" r="21965"/>
          <a:stretch/>
        </p:blipFill>
        <p:spPr>
          <a:xfrm rot="5400000">
            <a:off x="544985" y="3467336"/>
            <a:ext cx="2414461" cy="2646018"/>
          </a:xfrm>
          <a:prstGeom prst="rect">
            <a:avLst/>
          </a:prstGeom>
        </p:spPr>
      </p:pic>
      <p:pic>
        <p:nvPicPr>
          <p:cNvPr id="18" name="Picture 17" descr="A small square box with wires and wires&#10;&#10;Description automatically generated">
            <a:extLst>
              <a:ext uri="{FF2B5EF4-FFF2-40B4-BE49-F238E27FC236}">
                <a16:creationId xmlns:a16="http://schemas.microsoft.com/office/drawing/2014/main" id="{7037BD41-B335-5B47-557C-0C92AA79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580" t="7369" r="15119" b="11201"/>
          <a:stretch/>
        </p:blipFill>
        <p:spPr>
          <a:xfrm rot="10800000">
            <a:off x="3639781" y="3583113"/>
            <a:ext cx="2423484" cy="241446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0275AF5-2BB4-1E12-B392-024FF9CF6EAC}"/>
              </a:ext>
            </a:extLst>
          </p:cNvPr>
          <p:cNvSpPr txBox="1">
            <a:spLocks/>
          </p:cNvSpPr>
          <p:nvPr/>
        </p:nvSpPr>
        <p:spPr>
          <a:xfrm>
            <a:off x="2329316" y="6004625"/>
            <a:ext cx="3800782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Desiccant inside Monarch Housing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BD5F78DC-A55D-073B-EF97-65787C940C04}"/>
              </a:ext>
            </a:extLst>
          </p:cNvPr>
          <p:cNvSpPr txBox="1">
            <a:spLocks/>
          </p:cNvSpPr>
          <p:nvPr/>
        </p:nvSpPr>
        <p:spPr>
          <a:xfrm>
            <a:off x="6659879" y="625366"/>
            <a:ext cx="4936958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Exterior remains the same issue with condensation in early mornings</a:t>
            </a:r>
          </a:p>
          <a:p>
            <a:endParaRPr lang="en-US" dirty="0"/>
          </a:p>
        </p:txBody>
      </p:sp>
      <p:pic>
        <p:nvPicPr>
          <p:cNvPr id="22" name="Picture 21" descr="A white square object on a rocky surface&#10;&#10;Description automatically generated">
            <a:extLst>
              <a:ext uri="{FF2B5EF4-FFF2-40B4-BE49-F238E27FC236}">
                <a16:creationId xmlns:a16="http://schemas.microsoft.com/office/drawing/2014/main" id="{6023EC76-3707-0F1F-CB89-9666EAA090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621" t="13759" r="16631" b="8206"/>
          <a:stretch/>
        </p:blipFill>
        <p:spPr>
          <a:xfrm rot="5400000">
            <a:off x="7011151" y="1828636"/>
            <a:ext cx="4120562" cy="4249685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D1F42A7-B54A-4FAC-AFEF-9FAC0374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4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56EC6C-181B-76F1-6622-1C936D620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2D73-5A2D-22C1-0D56-3B16555D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D1EDA-8850-7E3B-BC39-94FE5E99343F}"/>
              </a:ext>
            </a:extLst>
          </p:cNvPr>
          <p:cNvSpPr/>
          <p:nvPr/>
        </p:nvSpPr>
        <p:spPr>
          <a:xfrm>
            <a:off x="2166482" y="0"/>
            <a:ext cx="2896410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NOV 2024, DATA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AE5B4AF-D412-82B8-DEEF-F3D8667E9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6958" cy="1603375"/>
          </a:xfrm>
        </p:spPr>
        <p:txBody>
          <a:bodyPr/>
          <a:lstStyle/>
          <a:p>
            <a:r>
              <a:rPr lang="en-US" dirty="0"/>
              <a:t>More control environment with the housing is needed</a:t>
            </a:r>
          </a:p>
          <a:p>
            <a:r>
              <a:rPr lang="en-US" dirty="0"/>
              <a:t>Redesign the flat top cover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AA228B-BE68-53E8-B54B-0702345707F6}"/>
              </a:ext>
            </a:extLst>
          </p:cNvPr>
          <p:cNvSpPr/>
          <p:nvPr/>
        </p:nvSpPr>
        <p:spPr>
          <a:xfrm>
            <a:off x="838193" y="1036910"/>
            <a:ext cx="3570178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MONARCH HOUSING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BA56-06A4-1A28-980D-37F18DC3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4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B7F65-21EF-7342-E72A-793F69E4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919C-D964-EC24-4814-A9379B60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5F3F-5CA4-5EB7-328D-DE00CE04C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4"/>
          </a:xfrm>
        </p:spPr>
        <p:txBody>
          <a:bodyPr/>
          <a:lstStyle/>
          <a:p>
            <a:r>
              <a:rPr lang="en-US" dirty="0"/>
              <a:t>Continue looking at the new set of data from the hand soldered board</a:t>
            </a:r>
          </a:p>
          <a:p>
            <a:r>
              <a:rPr lang="en-US" dirty="0"/>
              <a:t>Averaging RGB values from the set of photos taken by the camera for Nov data</a:t>
            </a:r>
          </a:p>
          <a:p>
            <a:r>
              <a:rPr lang="en-US" dirty="0"/>
              <a:t>Redesign and Improve the housing for Monarch…</a:t>
            </a:r>
          </a:p>
          <a:p>
            <a:pPr lvl="1"/>
            <a:r>
              <a:rPr lang="en-US" dirty="0"/>
              <a:t>Host engineering design event: Senior design team in </a:t>
            </a:r>
            <a:r>
              <a:rPr lang="en-US" dirty="0" err="1"/>
              <a:t>MechE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D871-21DB-A2EC-34AD-CA6523E9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3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5EB45A-8FDA-6D6E-EA38-0C881F6A1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18CE-240A-D097-4D19-4B5B324F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336724-F3A1-4210-660C-5E94A584CE8F}"/>
              </a:ext>
            </a:extLst>
          </p:cNvPr>
          <p:cNvSpPr/>
          <p:nvPr/>
        </p:nvSpPr>
        <p:spPr>
          <a:xfrm>
            <a:off x="838193" y="1825625"/>
            <a:ext cx="1712502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CEFEE-9A1F-5A57-BF9A-4159C27D7A00}"/>
              </a:ext>
            </a:extLst>
          </p:cNvPr>
          <p:cNvSpPr/>
          <p:nvPr/>
        </p:nvSpPr>
        <p:spPr>
          <a:xfrm>
            <a:off x="4898450" y="1825625"/>
            <a:ext cx="1197550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NEW?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9E981DC-8DDF-6720-D27D-FACBAA2936FC}"/>
              </a:ext>
            </a:extLst>
          </p:cNvPr>
          <p:cNvGrpSpPr/>
          <p:nvPr/>
        </p:nvGrpSpPr>
        <p:grpSpPr>
          <a:xfrm>
            <a:off x="810171" y="2731131"/>
            <a:ext cx="3385080" cy="4155480"/>
            <a:chOff x="810171" y="2731131"/>
            <a:chExt cx="3385080" cy="415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198028-D08F-5027-D263-4951665639D0}"/>
                    </a:ext>
                  </a:extLst>
                </p14:cNvPr>
                <p14:cNvContentPartPr/>
                <p14:nvPr/>
              </p14:nvContentPartPr>
              <p14:xfrm>
                <a:off x="857691" y="3645171"/>
                <a:ext cx="855720" cy="398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198028-D08F-5027-D263-4951665639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4691" y="3267171"/>
                  <a:ext cx="981360" cy="11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8A43A7-536A-0E8D-8F30-F6BCDCFCCF3C}"/>
                    </a:ext>
                  </a:extLst>
                </p14:cNvPr>
                <p14:cNvContentPartPr/>
                <p14:nvPr/>
              </p14:nvContentPartPr>
              <p14:xfrm>
                <a:off x="1705131" y="3614931"/>
                <a:ext cx="1174320" cy="36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8A43A7-536A-0E8D-8F30-F6BCDCFCCF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42491" y="3237291"/>
                  <a:ext cx="129996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000D10-8509-A7DC-EE53-51DA579C07C0}"/>
                    </a:ext>
                  </a:extLst>
                </p14:cNvPr>
                <p14:cNvContentPartPr/>
                <p14:nvPr/>
              </p14:nvContentPartPr>
              <p14:xfrm>
                <a:off x="1994571" y="3628251"/>
                <a:ext cx="896040" cy="493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000D10-8509-A7DC-EE53-51DA579C07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31931" y="3250251"/>
                  <a:ext cx="1021680" cy="12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B5B55C-0BE3-8A6C-ACA9-5F476E1438B6}"/>
                    </a:ext>
                  </a:extLst>
                </p14:cNvPr>
                <p14:cNvContentPartPr/>
                <p14:nvPr/>
              </p14:nvContentPartPr>
              <p14:xfrm>
                <a:off x="833211" y="4105971"/>
                <a:ext cx="1139760" cy="7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B5B55C-0BE3-8A6C-ACA9-5F476E1438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0571" y="3728331"/>
                  <a:ext cx="126540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E444E6-B390-E711-BE61-AF843F79C604}"/>
                    </a:ext>
                  </a:extLst>
                </p14:cNvPr>
                <p14:cNvContentPartPr/>
                <p14:nvPr/>
              </p14:nvContentPartPr>
              <p14:xfrm>
                <a:off x="1011771" y="2988171"/>
                <a:ext cx="354240" cy="615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E444E6-B390-E711-BE61-AF843F79C6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8771" y="2610531"/>
                  <a:ext cx="479880" cy="13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C5E688-6937-338A-D68B-B49B46A1C5D9}"/>
                    </a:ext>
                  </a:extLst>
                </p14:cNvPr>
                <p14:cNvContentPartPr/>
                <p14:nvPr/>
              </p14:nvContentPartPr>
              <p14:xfrm>
                <a:off x="1130571" y="3443571"/>
                <a:ext cx="248760" cy="20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C5E688-6937-338A-D68B-B49B46A1C5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7931" y="3065931"/>
                  <a:ext cx="37440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100C37-C1D1-A807-B8EF-20F72B1A6ED3}"/>
                    </a:ext>
                  </a:extLst>
                </p14:cNvPr>
                <p14:cNvContentPartPr/>
                <p14:nvPr/>
              </p14:nvContentPartPr>
              <p14:xfrm>
                <a:off x="1287891" y="2818611"/>
                <a:ext cx="280080" cy="649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100C37-C1D1-A807-B8EF-20F72B1A6E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24891" y="2440971"/>
                  <a:ext cx="405720" cy="14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98B702-3B2F-CCBF-D0C6-9AEBDC84A0AB}"/>
                    </a:ext>
                  </a:extLst>
                </p14:cNvPr>
                <p14:cNvContentPartPr/>
                <p14:nvPr/>
              </p14:nvContentPartPr>
              <p14:xfrm>
                <a:off x="1445571" y="3385611"/>
                <a:ext cx="216360" cy="205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98B702-3B2F-CCBF-D0C6-9AEBDC84A0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82931" y="3007971"/>
                  <a:ext cx="34200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A7695E-A35F-904A-5530-6094C865F31B}"/>
                    </a:ext>
                  </a:extLst>
                </p14:cNvPr>
                <p14:cNvContentPartPr/>
                <p14:nvPr/>
              </p14:nvContentPartPr>
              <p14:xfrm>
                <a:off x="1605051" y="2731131"/>
                <a:ext cx="318600" cy="84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A7695E-A35F-904A-5530-6094C865F3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42411" y="2353131"/>
                  <a:ext cx="444240" cy="16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868D8C-1F1A-6770-AE3E-80B7D23BC3FC}"/>
                    </a:ext>
                  </a:extLst>
                </p14:cNvPr>
                <p14:cNvContentPartPr/>
                <p14:nvPr/>
              </p14:nvContentPartPr>
              <p14:xfrm>
                <a:off x="1768851" y="3418011"/>
                <a:ext cx="177840" cy="145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868D8C-1F1A-6770-AE3E-80B7D23BC3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05851" y="3040371"/>
                  <a:ext cx="30348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B24F52-82BD-CBE7-0A7C-D98DD9FF6402}"/>
                    </a:ext>
                  </a:extLst>
                </p14:cNvPr>
                <p14:cNvContentPartPr/>
                <p14:nvPr/>
              </p14:nvContentPartPr>
              <p14:xfrm>
                <a:off x="2000691" y="2834091"/>
                <a:ext cx="272880" cy="78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B24F52-82BD-CBE7-0A7C-D98DD9FF64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37691" y="2456451"/>
                  <a:ext cx="398520" cy="15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F654FF9-144F-6EF9-A514-983B22FB93C9}"/>
                    </a:ext>
                  </a:extLst>
                </p14:cNvPr>
                <p14:cNvContentPartPr/>
                <p14:nvPr/>
              </p14:nvContentPartPr>
              <p14:xfrm>
                <a:off x="2056851" y="3400011"/>
                <a:ext cx="161640" cy="10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F654FF9-144F-6EF9-A514-983B22FB93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93851" y="3022011"/>
                  <a:ext cx="28728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3EA8EF6-3D63-85D2-3B35-CA41000B8A68}"/>
                    </a:ext>
                  </a:extLst>
                </p14:cNvPr>
                <p14:cNvContentPartPr/>
                <p14:nvPr/>
              </p14:nvContentPartPr>
              <p14:xfrm>
                <a:off x="1292571" y="3754971"/>
                <a:ext cx="974520" cy="248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3EA8EF6-3D63-85D2-3B35-CA41000B8A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29931" y="3376971"/>
                  <a:ext cx="1100160" cy="10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7B845B-6449-84E4-53D2-A86EF94B1E4B}"/>
                    </a:ext>
                  </a:extLst>
                </p14:cNvPr>
                <p14:cNvContentPartPr/>
                <p14:nvPr/>
              </p14:nvContentPartPr>
              <p14:xfrm>
                <a:off x="810171" y="4109931"/>
                <a:ext cx="100440" cy="677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7B845B-6449-84E4-53D2-A86EF94B1E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7531" y="3731931"/>
                  <a:ext cx="226080" cy="14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FBA71FD-616F-F131-E228-D8F365F1B978}"/>
                    </a:ext>
                  </a:extLst>
                </p14:cNvPr>
                <p14:cNvContentPartPr/>
                <p14:nvPr/>
              </p14:nvContentPartPr>
              <p14:xfrm>
                <a:off x="1972251" y="4160691"/>
                <a:ext cx="78480" cy="545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FBA71FD-616F-F131-E228-D8F365F1B9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09611" y="3782691"/>
                  <a:ext cx="204120" cy="13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9C44F8-EE6B-BF75-3DEA-A411E1F64951}"/>
                    </a:ext>
                  </a:extLst>
                </p14:cNvPr>
                <p14:cNvContentPartPr/>
                <p14:nvPr/>
              </p14:nvContentPartPr>
              <p14:xfrm>
                <a:off x="2011491" y="3631131"/>
                <a:ext cx="974520" cy="110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9C44F8-EE6B-BF75-3DEA-A411E1F649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48851" y="3253131"/>
                  <a:ext cx="1100160" cy="18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BE90EC-CEAD-7AC9-8098-4E522E94AB09}"/>
                    </a:ext>
                  </a:extLst>
                </p14:cNvPr>
                <p14:cNvContentPartPr/>
                <p14:nvPr/>
              </p14:nvContentPartPr>
              <p14:xfrm>
                <a:off x="916011" y="4753611"/>
                <a:ext cx="1089360" cy="1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BE90EC-CEAD-7AC9-8098-4E522E94AB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3011" y="4375611"/>
                  <a:ext cx="121500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B47556-6E52-7CD4-9141-A1FE830A58F9}"/>
                    </a:ext>
                  </a:extLst>
                </p14:cNvPr>
                <p14:cNvContentPartPr/>
                <p14:nvPr/>
              </p14:nvContentPartPr>
              <p14:xfrm>
                <a:off x="2259891" y="4234851"/>
                <a:ext cx="253080" cy="143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B47556-6E52-7CD4-9141-A1FE830A58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97251" y="3856851"/>
                  <a:ext cx="37872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CD207A-792D-0B67-8526-4BFE6F140922}"/>
                    </a:ext>
                  </a:extLst>
                </p14:cNvPr>
                <p14:cNvContentPartPr/>
                <p14:nvPr/>
              </p14:nvContentPartPr>
              <p14:xfrm>
                <a:off x="2200491" y="4239171"/>
                <a:ext cx="464040" cy="168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CD207A-792D-0B67-8526-4BFE6F1409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37491" y="3861171"/>
                  <a:ext cx="58968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725178B-AA6F-BCAF-7459-D644278C3935}"/>
                    </a:ext>
                  </a:extLst>
                </p14:cNvPr>
                <p14:cNvContentPartPr/>
                <p14:nvPr/>
              </p14:nvContentPartPr>
              <p14:xfrm>
                <a:off x="1655451" y="4346091"/>
                <a:ext cx="1132560" cy="1159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725178B-AA6F-BCAF-7459-D644278C39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92451" y="3968451"/>
                  <a:ext cx="1258200" cy="19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3D8552-D322-2B86-6316-2920CA97BAEF}"/>
                    </a:ext>
                  </a:extLst>
                </p14:cNvPr>
                <p14:cNvContentPartPr/>
                <p14:nvPr/>
              </p14:nvContentPartPr>
              <p14:xfrm>
                <a:off x="1652571" y="5243571"/>
                <a:ext cx="2542680" cy="1604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3D8552-D322-2B86-6316-2920CA97BA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89571" y="4865571"/>
                  <a:ext cx="2668320" cy="23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4EF599-9991-023D-5017-13A5EFBCB669}"/>
                    </a:ext>
                  </a:extLst>
                </p14:cNvPr>
                <p14:cNvContentPartPr/>
                <p14:nvPr/>
              </p14:nvContentPartPr>
              <p14:xfrm>
                <a:off x="1677771" y="5975811"/>
                <a:ext cx="1115640" cy="910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4EF599-9991-023D-5017-13A5EFBCB6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14771" y="5598171"/>
                  <a:ext cx="1241280" cy="16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BA765A1-D6D8-1A3A-13E2-4FF66F0089C3}"/>
                    </a:ext>
                  </a:extLst>
                </p14:cNvPr>
                <p14:cNvContentPartPr/>
                <p14:nvPr/>
              </p14:nvContentPartPr>
              <p14:xfrm>
                <a:off x="2264931" y="5938371"/>
                <a:ext cx="284760" cy="447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BA765A1-D6D8-1A3A-13E2-4FF66F0089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01931" y="5560731"/>
                  <a:ext cx="410400" cy="12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03DB6D-9F66-35D5-3BBA-4DE7B3B304B2}"/>
                    </a:ext>
                  </a:extLst>
                </p14:cNvPr>
                <p14:cNvContentPartPr/>
                <p14:nvPr/>
              </p14:nvContentPartPr>
              <p14:xfrm>
                <a:off x="2595411" y="6039531"/>
                <a:ext cx="172800" cy="202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03DB6D-9F66-35D5-3BBA-4DE7B3B304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32771" y="5661891"/>
                  <a:ext cx="29844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079A8EB-6203-D1C7-CD53-1751A99F3871}"/>
                    </a:ext>
                  </a:extLst>
                </p14:cNvPr>
                <p14:cNvContentPartPr/>
                <p14:nvPr/>
              </p14:nvContentPartPr>
              <p14:xfrm>
                <a:off x="2642571" y="6113691"/>
                <a:ext cx="102960" cy="10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079A8EB-6203-D1C7-CD53-1751A99F38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79571" y="5735691"/>
                  <a:ext cx="22860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15A3CC5-2A55-13F0-F7E0-AECDBB19D564}"/>
                    </a:ext>
                  </a:extLst>
                </p14:cNvPr>
                <p14:cNvContentPartPr/>
                <p14:nvPr/>
              </p14:nvContentPartPr>
              <p14:xfrm>
                <a:off x="2771451" y="6017211"/>
                <a:ext cx="181440" cy="213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15A3CC5-2A55-13F0-F7E0-AECDBB19D5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08451" y="5639211"/>
                  <a:ext cx="30708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93F30CE-E696-DDC0-6C19-1F70E7D4C294}"/>
                    </a:ext>
                  </a:extLst>
                </p14:cNvPr>
                <p14:cNvContentPartPr/>
                <p14:nvPr/>
              </p14:nvContentPartPr>
              <p14:xfrm>
                <a:off x="2846331" y="6042771"/>
                <a:ext cx="244080" cy="439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93F30CE-E696-DDC0-6C19-1F70E7D4C2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83331" y="5665131"/>
                  <a:ext cx="369720" cy="11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33AE4C-7A99-4B74-822B-76B7B06EBD3C}"/>
                    </a:ext>
                  </a:extLst>
                </p14:cNvPr>
                <p14:cNvContentPartPr/>
                <p14:nvPr/>
              </p14:nvContentPartPr>
              <p14:xfrm>
                <a:off x="3160611" y="6008571"/>
                <a:ext cx="154800" cy="188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33AE4C-7A99-4B74-822B-76B7B06EBD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97611" y="5630571"/>
                  <a:ext cx="280440" cy="9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17F7107-940D-5B4D-58AB-D85B0FA38639}"/>
                    </a:ext>
                  </a:extLst>
                </p14:cNvPr>
                <p14:cNvContentPartPr/>
                <p14:nvPr/>
              </p14:nvContentPartPr>
              <p14:xfrm>
                <a:off x="3177531" y="6131691"/>
                <a:ext cx="174600" cy="11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17F7107-940D-5B4D-58AB-D85B0FA386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14531" y="5753691"/>
                  <a:ext cx="30024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9BEB046-5D87-233B-4377-CA612A0AE877}"/>
                    </a:ext>
                  </a:extLst>
                </p14:cNvPr>
                <p14:cNvContentPartPr/>
                <p14:nvPr/>
              </p14:nvContentPartPr>
              <p14:xfrm>
                <a:off x="3228291" y="6014691"/>
                <a:ext cx="753120" cy="530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9BEB046-5D87-233B-4377-CA612A0AE8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65291" y="5636691"/>
                  <a:ext cx="878760" cy="1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7D4E0A-7066-E7D1-C451-D265627C895A}"/>
                    </a:ext>
                  </a:extLst>
                </p14:cNvPr>
                <p14:cNvContentPartPr/>
                <p14:nvPr/>
              </p14:nvContentPartPr>
              <p14:xfrm>
                <a:off x="887211" y="4901931"/>
                <a:ext cx="213480" cy="146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7D4E0A-7066-E7D1-C451-D265627C89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4571" y="4524291"/>
                  <a:ext cx="33912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408F677-DB3D-D08D-45D6-26C8FA9D01D7}"/>
                    </a:ext>
                  </a:extLst>
                </p14:cNvPr>
                <p14:cNvContentPartPr/>
                <p14:nvPr/>
              </p14:nvContentPartPr>
              <p14:xfrm>
                <a:off x="1186731" y="4916691"/>
                <a:ext cx="136080" cy="114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408F677-DB3D-D08D-45D6-26C8FA9D01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24091" y="4538691"/>
                  <a:ext cx="26172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04D7892-BB95-3560-1A6C-1419554630C4}"/>
                    </a:ext>
                  </a:extLst>
                </p14:cNvPr>
                <p14:cNvContentPartPr/>
                <p14:nvPr/>
              </p14:nvContentPartPr>
              <p14:xfrm>
                <a:off x="1358811" y="4903371"/>
                <a:ext cx="124560" cy="159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04D7892-BB95-3560-1A6C-1419554630C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95811" y="4525371"/>
                  <a:ext cx="250200" cy="9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E523E0-EB43-1DCC-151C-74F8EC058953}"/>
                    </a:ext>
                  </a:extLst>
                </p14:cNvPr>
                <p14:cNvContentPartPr/>
                <p14:nvPr/>
              </p14:nvContentPartPr>
              <p14:xfrm>
                <a:off x="1528371" y="4888251"/>
                <a:ext cx="110880" cy="123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E523E0-EB43-1DCC-151C-74F8EC0589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65731" y="4510251"/>
                  <a:ext cx="23652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8578F4-7E42-4363-43CC-419BD72204CD}"/>
                    </a:ext>
                  </a:extLst>
                </p14:cNvPr>
                <p14:cNvContentPartPr/>
                <p14:nvPr/>
              </p14:nvContentPartPr>
              <p14:xfrm>
                <a:off x="1537731" y="4960971"/>
                <a:ext cx="82080" cy="106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8578F4-7E42-4363-43CC-419BD72204C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74731" y="4582971"/>
                  <a:ext cx="20772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6E2128-B89B-7C15-D571-065EC07215C4}"/>
                    </a:ext>
                  </a:extLst>
                </p14:cNvPr>
                <p14:cNvContentPartPr/>
                <p14:nvPr/>
              </p14:nvContentPartPr>
              <p14:xfrm>
                <a:off x="1731771" y="4894371"/>
                <a:ext cx="47160" cy="79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6E2128-B89B-7C15-D571-065EC07215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69131" y="4516731"/>
                  <a:ext cx="17280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423FC1E-1733-5F0E-6B36-037927BB2AF3}"/>
                    </a:ext>
                  </a:extLst>
                </p14:cNvPr>
                <p14:cNvContentPartPr/>
                <p14:nvPr/>
              </p14:nvContentPartPr>
              <p14:xfrm>
                <a:off x="1844811" y="4908771"/>
                <a:ext cx="122400" cy="83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423FC1E-1733-5F0E-6B36-037927BB2A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81811" y="4530771"/>
                  <a:ext cx="24804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0D0F4EB-3D2F-B4C7-DCDA-8F1C391D9416}"/>
                    </a:ext>
                  </a:extLst>
                </p14:cNvPr>
                <p14:cNvContentPartPr/>
                <p14:nvPr/>
              </p14:nvContentPartPr>
              <p14:xfrm>
                <a:off x="2024091" y="4618251"/>
                <a:ext cx="180720" cy="293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0D0F4EB-3D2F-B4C7-DCDA-8F1C391D94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61091" y="4240611"/>
                  <a:ext cx="30636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F7CF16-5CFD-ABFC-9A77-D7A82A777F78}"/>
                    </a:ext>
                  </a:extLst>
                </p14:cNvPr>
                <p14:cNvContentPartPr/>
                <p14:nvPr/>
              </p14:nvContentPartPr>
              <p14:xfrm>
                <a:off x="2543931" y="2859291"/>
                <a:ext cx="194040" cy="429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F7CF16-5CFD-ABFC-9A77-D7A82A777F7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81291" y="2481291"/>
                  <a:ext cx="31968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D7EF0D0-B426-74A1-9C00-9ED7D921E29F}"/>
                    </a:ext>
                  </a:extLst>
                </p14:cNvPr>
                <p14:cNvContentPartPr/>
                <p14:nvPr/>
              </p14:nvContentPartPr>
              <p14:xfrm>
                <a:off x="2522691" y="3083931"/>
                <a:ext cx="269280" cy="57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D7EF0D0-B426-74A1-9C00-9ED7D921E29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60051" y="2705931"/>
                  <a:ext cx="39492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DF9E62-3E20-BA6D-470B-FB0B9B9C6675}"/>
                    </a:ext>
                  </a:extLst>
                </p14:cNvPr>
                <p14:cNvContentPartPr/>
                <p14:nvPr/>
              </p14:nvContentPartPr>
              <p14:xfrm>
                <a:off x="2807451" y="2844891"/>
                <a:ext cx="26640" cy="470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DF9E62-3E20-BA6D-470B-FB0B9B9C667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44811" y="2466891"/>
                  <a:ext cx="152280" cy="12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B609463-609F-AC88-B58C-A5D1A083E68B}"/>
                    </a:ext>
                  </a:extLst>
                </p14:cNvPr>
                <p14:cNvContentPartPr/>
                <p14:nvPr/>
              </p14:nvContentPartPr>
              <p14:xfrm>
                <a:off x="2862891" y="3093291"/>
                <a:ext cx="218160" cy="185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B609463-609F-AC88-B58C-A5D1A083E68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99891" y="2715291"/>
                  <a:ext cx="34380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D4D0C95-42BE-A7DB-538E-2D2768E2EE8E}"/>
                    </a:ext>
                  </a:extLst>
                </p14:cNvPr>
                <p14:cNvContentPartPr/>
                <p14:nvPr/>
              </p14:nvContentPartPr>
              <p14:xfrm>
                <a:off x="2875131" y="3185811"/>
                <a:ext cx="179640" cy="11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D4D0C95-42BE-A7DB-538E-2D2768E2EE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12131" y="2808171"/>
                  <a:ext cx="30528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436AB52-2E69-5E59-F1E9-E164878DC351}"/>
                    </a:ext>
                  </a:extLst>
                </p14:cNvPr>
                <p14:cNvContentPartPr/>
                <p14:nvPr/>
              </p14:nvContentPartPr>
              <p14:xfrm>
                <a:off x="3204531" y="3032811"/>
                <a:ext cx="25920" cy="306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436AB52-2E69-5E59-F1E9-E164878DC35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41531" y="2655171"/>
                  <a:ext cx="15156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7CFE4C-22FE-CE53-7044-3B8FA6A426B7}"/>
                    </a:ext>
                  </a:extLst>
                </p14:cNvPr>
                <p14:cNvContentPartPr/>
                <p14:nvPr/>
              </p14:nvContentPartPr>
              <p14:xfrm>
                <a:off x="3141891" y="3166371"/>
                <a:ext cx="294480" cy="8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7CFE4C-22FE-CE53-7044-3B8FA6A426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78891" y="2788731"/>
                  <a:ext cx="42012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236C35F-D96F-F541-CA63-4B471BF314D9}"/>
                    </a:ext>
                  </a:extLst>
                </p14:cNvPr>
                <p14:cNvContentPartPr/>
                <p14:nvPr/>
              </p14:nvContentPartPr>
              <p14:xfrm>
                <a:off x="2576331" y="3350691"/>
                <a:ext cx="294480" cy="33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236C35F-D96F-F541-CA63-4B471BF314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13691" y="2972691"/>
                  <a:ext cx="420120" cy="10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EDD4BF6-0B1D-1C32-1A4A-94E8880FED43}"/>
                    </a:ext>
                  </a:extLst>
                </p14:cNvPr>
                <p14:cNvContentPartPr/>
                <p14:nvPr/>
              </p14:nvContentPartPr>
              <p14:xfrm>
                <a:off x="2505771" y="3546531"/>
                <a:ext cx="176400" cy="236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EDD4BF6-0B1D-1C32-1A4A-94E8880FED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43131" y="3168531"/>
                  <a:ext cx="302040" cy="9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EF4BDC6-C031-D15C-A134-88AFE06092DC}"/>
                  </a:ext>
                </a:extLst>
              </p14:cNvPr>
              <p14:cNvContentPartPr/>
              <p14:nvPr/>
            </p14:nvContentPartPr>
            <p14:xfrm>
              <a:off x="8406171" y="3297411"/>
              <a:ext cx="615960" cy="2109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EF4BDC6-C031-D15C-A134-88AFE06092D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43171" y="2919771"/>
                <a:ext cx="741600" cy="9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912982F-A026-2E6C-062D-990857DA1FB8}"/>
              </a:ext>
            </a:extLst>
          </p:cNvPr>
          <p:cNvGrpSpPr/>
          <p:nvPr/>
        </p:nvGrpSpPr>
        <p:grpSpPr>
          <a:xfrm>
            <a:off x="5025051" y="843291"/>
            <a:ext cx="5878800" cy="5887080"/>
            <a:chOff x="5025051" y="843291"/>
            <a:chExt cx="5878800" cy="5887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03A6A34-1294-340F-709C-66A2CF32F01E}"/>
                    </a:ext>
                  </a:extLst>
                </p14:cNvPr>
                <p14:cNvContentPartPr/>
                <p14:nvPr/>
              </p14:nvContentPartPr>
              <p14:xfrm>
                <a:off x="5211531" y="2866131"/>
                <a:ext cx="1195920" cy="977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03A6A34-1294-340F-709C-66A2CF32F01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48531" y="2488491"/>
                  <a:ext cx="132156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9A9FC64-A6C7-0F9C-A41F-EA4871C811F0}"/>
                    </a:ext>
                  </a:extLst>
                </p14:cNvPr>
                <p14:cNvContentPartPr/>
                <p14:nvPr/>
              </p14:nvContentPartPr>
              <p14:xfrm>
                <a:off x="5541651" y="3149091"/>
                <a:ext cx="183960" cy="142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9A9FC64-A6C7-0F9C-A41F-EA4871C811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78651" y="2771091"/>
                  <a:ext cx="30960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F6242A-D638-02D3-4E47-12A57AB0385C}"/>
                    </a:ext>
                  </a:extLst>
                </p14:cNvPr>
                <p14:cNvContentPartPr/>
                <p14:nvPr/>
              </p14:nvContentPartPr>
              <p14:xfrm>
                <a:off x="5825691" y="3126771"/>
                <a:ext cx="198360" cy="153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F6242A-D638-02D3-4E47-12A57AB038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63051" y="2749131"/>
                  <a:ext cx="324000" cy="90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4B9EB04-40A2-4B01-41F1-745E177F1682}"/>
                    </a:ext>
                  </a:extLst>
                </p14:cNvPr>
                <p14:cNvContentPartPr/>
                <p14:nvPr/>
              </p14:nvContentPartPr>
              <p14:xfrm>
                <a:off x="5579811" y="3414411"/>
                <a:ext cx="27000" cy="168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4B9EB04-40A2-4B01-41F1-745E177F168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17171" y="3036771"/>
                  <a:ext cx="15264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7BD401A-45C8-1A94-7232-3C22E468F6B1}"/>
                    </a:ext>
                  </a:extLst>
                </p14:cNvPr>
                <p14:cNvContentPartPr/>
                <p14:nvPr/>
              </p14:nvContentPartPr>
              <p14:xfrm>
                <a:off x="5583771" y="3436011"/>
                <a:ext cx="138240" cy="119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7BD401A-45C8-1A94-7232-3C22E468F6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1131" y="3058011"/>
                  <a:ext cx="26388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34E496-554D-EB97-F241-C8FA56E53357}"/>
                    </a:ext>
                  </a:extLst>
                </p14:cNvPr>
                <p14:cNvContentPartPr/>
                <p14:nvPr/>
              </p14:nvContentPartPr>
              <p14:xfrm>
                <a:off x="5885811" y="3413331"/>
                <a:ext cx="9720" cy="12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34E496-554D-EB97-F241-C8FA56E5335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23171" y="3035331"/>
                  <a:ext cx="13536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E39ACFE-F838-D5B6-C7B7-409B5C554B27}"/>
                    </a:ext>
                  </a:extLst>
                </p14:cNvPr>
                <p14:cNvContentPartPr/>
                <p14:nvPr/>
              </p14:nvContentPartPr>
              <p14:xfrm>
                <a:off x="5856651" y="3389571"/>
                <a:ext cx="186840" cy="136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E39ACFE-F838-D5B6-C7B7-409B5C554B2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93651" y="3011931"/>
                  <a:ext cx="31248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1EDFC80-EF99-1D4E-3C23-9225D612B3E9}"/>
                    </a:ext>
                  </a:extLst>
                </p14:cNvPr>
                <p14:cNvContentPartPr/>
                <p14:nvPr/>
              </p14:nvContentPartPr>
              <p14:xfrm>
                <a:off x="5227731" y="3877371"/>
                <a:ext cx="302040" cy="456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1EDFC80-EF99-1D4E-3C23-9225D612B3E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65091" y="3499731"/>
                  <a:ext cx="427680" cy="12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D6FBBB-8B14-F7E2-7231-68D924AF0D4F}"/>
                    </a:ext>
                  </a:extLst>
                </p14:cNvPr>
                <p14:cNvContentPartPr/>
                <p14:nvPr/>
              </p14:nvContentPartPr>
              <p14:xfrm>
                <a:off x="5638491" y="4161411"/>
                <a:ext cx="121680" cy="6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D6FBBB-8B14-F7E2-7231-68D924AF0D4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75851" y="3783771"/>
                  <a:ext cx="24732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627AE9C-0950-4305-8FA5-D882E42B7C6A}"/>
                    </a:ext>
                  </a:extLst>
                </p14:cNvPr>
                <p14:cNvContentPartPr/>
                <p14:nvPr/>
              </p14:nvContentPartPr>
              <p14:xfrm>
                <a:off x="5822091" y="3965211"/>
                <a:ext cx="161640" cy="437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627AE9C-0950-4305-8FA5-D882E42B7C6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59091" y="3587211"/>
                  <a:ext cx="287280" cy="11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219C4F4-0365-5B14-6875-3E83DD2BB6A5}"/>
                    </a:ext>
                  </a:extLst>
                </p14:cNvPr>
                <p14:cNvContentPartPr/>
                <p14:nvPr/>
              </p14:nvContentPartPr>
              <p14:xfrm>
                <a:off x="6133491" y="4165731"/>
                <a:ext cx="111240" cy="150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219C4F4-0365-5B14-6875-3E83DD2BB6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70491" y="3788091"/>
                  <a:ext cx="23688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8175AA7-C194-B8A7-EA78-EA37421EF2AE}"/>
                    </a:ext>
                  </a:extLst>
                </p14:cNvPr>
                <p14:cNvContentPartPr/>
                <p14:nvPr/>
              </p14:nvContentPartPr>
              <p14:xfrm>
                <a:off x="6342291" y="4143051"/>
                <a:ext cx="106920" cy="179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8175AA7-C194-B8A7-EA78-EA37421EF2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79651" y="3765051"/>
                  <a:ext cx="23256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859AD42-2C81-2633-E400-6D1431EAD866}"/>
                    </a:ext>
                  </a:extLst>
                </p14:cNvPr>
                <p14:cNvContentPartPr/>
                <p14:nvPr/>
              </p14:nvContentPartPr>
              <p14:xfrm>
                <a:off x="6303411" y="4256811"/>
                <a:ext cx="172080" cy="90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859AD42-2C81-2633-E400-6D1431EAD86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40411" y="3878811"/>
                  <a:ext cx="29772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5A6E3B-9D75-B005-B0E6-ED5E083EAF3A}"/>
                    </a:ext>
                  </a:extLst>
                </p14:cNvPr>
                <p14:cNvContentPartPr/>
                <p14:nvPr/>
              </p14:nvContentPartPr>
              <p14:xfrm>
                <a:off x="6508971" y="4112811"/>
                <a:ext cx="157320" cy="270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5A6E3B-9D75-B005-B0E6-ED5E083EAF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46331" y="3734811"/>
                  <a:ext cx="28296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BFDDA2-038D-DB44-9CF5-E1CCA967AE39}"/>
                    </a:ext>
                  </a:extLst>
                </p14:cNvPr>
                <p14:cNvContentPartPr/>
                <p14:nvPr/>
              </p14:nvContentPartPr>
              <p14:xfrm>
                <a:off x="6646131" y="3882411"/>
                <a:ext cx="351360" cy="546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BFDDA2-038D-DB44-9CF5-E1CCA967AE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83131" y="3504771"/>
                  <a:ext cx="477000" cy="13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EF61D04-65D7-EC26-48BA-A62AFD33DF50}"/>
                    </a:ext>
                  </a:extLst>
                </p14:cNvPr>
                <p14:cNvContentPartPr/>
                <p14:nvPr/>
              </p14:nvContentPartPr>
              <p14:xfrm>
                <a:off x="5025051" y="2572011"/>
                <a:ext cx="179280" cy="27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EF61D04-65D7-EC26-48BA-A62AFD33DF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62411" y="2194371"/>
                  <a:ext cx="30492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E7A701B-FF02-7F06-F023-CED402B72DA8}"/>
                    </a:ext>
                  </a:extLst>
                </p14:cNvPr>
                <p14:cNvContentPartPr/>
                <p14:nvPr/>
              </p14:nvContentPartPr>
              <p14:xfrm>
                <a:off x="5288571" y="2547531"/>
                <a:ext cx="34920" cy="264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E7A701B-FF02-7F06-F023-CED402B72DA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25571" y="2169891"/>
                  <a:ext cx="16056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91824B7-B0F6-B53D-4400-9874AF8C90D5}"/>
                    </a:ext>
                  </a:extLst>
                </p14:cNvPr>
                <p14:cNvContentPartPr/>
                <p14:nvPr/>
              </p14:nvContentPartPr>
              <p14:xfrm>
                <a:off x="5281731" y="2461131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91824B7-B0F6-B53D-4400-9874AF8C90D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18731" y="2083131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B133F80-E9E3-947B-2335-4B0B9B1FB525}"/>
                    </a:ext>
                  </a:extLst>
                </p14:cNvPr>
                <p14:cNvContentPartPr/>
                <p14:nvPr/>
              </p14:nvContentPartPr>
              <p14:xfrm>
                <a:off x="5416371" y="2479491"/>
                <a:ext cx="137160" cy="201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B133F80-E9E3-947B-2335-4B0B9B1FB52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53731" y="2101491"/>
                  <a:ext cx="26280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02B99B5-4CAD-0587-3402-005007A1F787}"/>
                    </a:ext>
                  </a:extLst>
                </p14:cNvPr>
                <p14:cNvContentPartPr/>
                <p14:nvPr/>
              </p14:nvContentPartPr>
              <p14:xfrm>
                <a:off x="5632011" y="2479851"/>
                <a:ext cx="190440" cy="175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02B99B5-4CAD-0587-3402-005007A1F78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9011" y="2101851"/>
                  <a:ext cx="31608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D19D6CC-DD8C-2DDA-79D9-D769EC817AB1}"/>
                    </a:ext>
                  </a:extLst>
                </p14:cNvPr>
                <p14:cNvContentPartPr/>
                <p14:nvPr/>
              </p14:nvContentPartPr>
              <p14:xfrm>
                <a:off x="5887611" y="2367531"/>
                <a:ext cx="25560" cy="420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D19D6CC-DD8C-2DDA-79D9-D769EC817A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24971" y="1989891"/>
                  <a:ext cx="151200" cy="11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D783CD0-68B9-D3D6-325B-1117F1409401}"/>
                    </a:ext>
                  </a:extLst>
                </p14:cNvPr>
                <p14:cNvContentPartPr/>
                <p14:nvPr/>
              </p14:nvContentPartPr>
              <p14:xfrm>
                <a:off x="6011811" y="2518371"/>
                <a:ext cx="159840" cy="227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D783CD0-68B9-D3D6-325B-1117F14094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49171" y="2140371"/>
                  <a:ext cx="285480" cy="9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3823BFB-6EE2-78D1-8BBE-7BDCC1E31DF8}"/>
                    </a:ext>
                  </a:extLst>
                </p14:cNvPr>
                <p14:cNvContentPartPr/>
                <p14:nvPr/>
              </p14:nvContentPartPr>
              <p14:xfrm>
                <a:off x="6264171" y="2355651"/>
                <a:ext cx="201600" cy="372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3823BFB-6EE2-78D1-8BBE-7BDCC1E31D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01171" y="1977651"/>
                  <a:ext cx="32724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F843B88-C0F6-AB9B-17D2-6802AE64BBA0}"/>
                    </a:ext>
                  </a:extLst>
                </p14:cNvPr>
                <p14:cNvContentPartPr/>
                <p14:nvPr/>
              </p14:nvContentPartPr>
              <p14:xfrm>
                <a:off x="6275691" y="2780091"/>
                <a:ext cx="3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F843B88-C0F6-AB9B-17D2-6802AE64BB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13051" y="2402451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702E259-B20D-9B39-0109-6B021437EFF3}"/>
                    </a:ext>
                  </a:extLst>
                </p14:cNvPr>
                <p14:cNvContentPartPr/>
                <p14:nvPr/>
              </p14:nvContentPartPr>
              <p14:xfrm>
                <a:off x="7043211" y="4748931"/>
                <a:ext cx="1692720" cy="1079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702E259-B20D-9B39-0109-6B021437EF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80211" y="4370931"/>
                  <a:ext cx="1818360" cy="18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2082B1-F1C8-B624-AA42-08E3D7FC60CB}"/>
                    </a:ext>
                  </a:extLst>
                </p14:cNvPr>
                <p14:cNvContentPartPr/>
                <p14:nvPr/>
              </p14:nvContentPartPr>
              <p14:xfrm>
                <a:off x="7045011" y="5555691"/>
                <a:ext cx="1313280" cy="1066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2082B1-F1C8-B624-AA42-08E3D7FC60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82371" y="5178051"/>
                  <a:ext cx="1438920" cy="18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76E4C32-4690-7F1B-DE35-F2F69D0967B6}"/>
                    </a:ext>
                  </a:extLst>
                </p14:cNvPr>
                <p14:cNvContentPartPr/>
                <p14:nvPr/>
              </p14:nvContentPartPr>
              <p14:xfrm>
                <a:off x="7516971" y="5558211"/>
                <a:ext cx="1466640" cy="1172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76E4C32-4690-7F1B-DE35-F2F69D0967B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53971" y="5180571"/>
                  <a:ext cx="1592280" cy="19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BFB78A8-EDE1-C1A2-4283-E6F5A4851DB4}"/>
                    </a:ext>
                  </a:extLst>
                </p14:cNvPr>
                <p14:cNvContentPartPr/>
                <p14:nvPr/>
              </p14:nvContentPartPr>
              <p14:xfrm>
                <a:off x="7496451" y="6070491"/>
                <a:ext cx="320040" cy="307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BFB78A8-EDE1-C1A2-4283-E6F5A4851DB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33451" y="5692491"/>
                  <a:ext cx="445680" cy="10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E8955E-8AE4-749E-EC05-6BE30F15132D}"/>
                    </a:ext>
                  </a:extLst>
                </p14:cNvPr>
                <p14:cNvContentPartPr/>
                <p14:nvPr/>
              </p14:nvContentPartPr>
              <p14:xfrm>
                <a:off x="7853571" y="6146091"/>
                <a:ext cx="135000" cy="199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E8955E-8AE4-749E-EC05-6BE30F1513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90931" y="5768451"/>
                  <a:ext cx="26064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CD1C9C1-75D6-11EF-7B62-F1D14D1E5BEF}"/>
                    </a:ext>
                  </a:extLst>
                </p14:cNvPr>
                <p14:cNvContentPartPr/>
                <p14:nvPr/>
              </p14:nvContentPartPr>
              <p14:xfrm>
                <a:off x="7849611" y="6205491"/>
                <a:ext cx="125280" cy="141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CD1C9C1-75D6-11EF-7B62-F1D14D1E5BE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86971" y="5827851"/>
                  <a:ext cx="2509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E2CF7EB-9E3E-03EB-66FD-F1775E967B86}"/>
                    </a:ext>
                  </a:extLst>
                </p14:cNvPr>
                <p14:cNvContentPartPr/>
                <p14:nvPr/>
              </p14:nvContentPartPr>
              <p14:xfrm>
                <a:off x="8051931" y="6084891"/>
                <a:ext cx="142200" cy="225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E2CF7EB-9E3E-03EB-66FD-F1775E967B8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88931" y="5706891"/>
                  <a:ext cx="26784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A617806-B21A-22D0-6E62-8C332BC9DF4A}"/>
                    </a:ext>
                  </a:extLst>
                </p14:cNvPr>
                <p14:cNvContentPartPr/>
                <p14:nvPr/>
              </p14:nvContentPartPr>
              <p14:xfrm>
                <a:off x="8172891" y="6088851"/>
                <a:ext cx="177840" cy="327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A617806-B21A-22D0-6E62-8C332BC9DF4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09891" y="5711211"/>
                  <a:ext cx="30348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9A7C214-3161-99A0-FA6B-C22605E33FD1}"/>
                    </a:ext>
                  </a:extLst>
                </p14:cNvPr>
                <p14:cNvContentPartPr/>
                <p14:nvPr/>
              </p14:nvContentPartPr>
              <p14:xfrm>
                <a:off x="8446851" y="6084531"/>
                <a:ext cx="107280" cy="161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9A7C214-3161-99A0-FA6B-C22605E33F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84211" y="5706531"/>
                  <a:ext cx="23292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A2C27C8-D518-BD9C-637F-3402DDA14593}"/>
                    </a:ext>
                  </a:extLst>
                </p14:cNvPr>
                <p14:cNvContentPartPr/>
                <p14:nvPr/>
              </p14:nvContentPartPr>
              <p14:xfrm>
                <a:off x="8400411" y="6142491"/>
                <a:ext cx="157680" cy="111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A2C27C8-D518-BD9C-637F-3402DDA1459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37771" y="5764491"/>
                  <a:ext cx="283320" cy="86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306E4B2-A806-9712-910D-BCE8A87F9B18}"/>
                    </a:ext>
                  </a:extLst>
                </p14:cNvPr>
                <p14:cNvContentPartPr/>
                <p14:nvPr/>
              </p14:nvContentPartPr>
              <p14:xfrm>
                <a:off x="8554131" y="6031251"/>
                <a:ext cx="373680" cy="658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306E4B2-A806-9712-910D-BCE8A87F9B1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91491" y="5653611"/>
                  <a:ext cx="499320" cy="14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1F59B3E-5969-2232-A958-DAC433FDF832}"/>
                    </a:ext>
                  </a:extLst>
                </p14:cNvPr>
                <p14:cNvContentPartPr/>
                <p14:nvPr/>
              </p14:nvContentPartPr>
              <p14:xfrm>
                <a:off x="8359371" y="2636091"/>
                <a:ext cx="87120" cy="1731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1F59B3E-5969-2232-A958-DAC433FDF83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96371" y="2258091"/>
                  <a:ext cx="212760" cy="24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14D422-3FC6-E3A8-3461-6CF4C6672F50}"/>
                    </a:ext>
                  </a:extLst>
                </p14:cNvPr>
                <p14:cNvContentPartPr/>
                <p14:nvPr/>
              </p14:nvContentPartPr>
              <p14:xfrm>
                <a:off x="8374491" y="2471931"/>
                <a:ext cx="502200" cy="223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14D422-3FC6-E3A8-3461-6CF4C6672F5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11491" y="2094291"/>
                  <a:ext cx="62784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614E8CA-4DEB-EBE9-949B-2CAC4A006EEC}"/>
                    </a:ext>
                  </a:extLst>
                </p14:cNvPr>
                <p14:cNvContentPartPr/>
                <p14:nvPr/>
              </p14:nvContentPartPr>
              <p14:xfrm>
                <a:off x="8424171" y="2515491"/>
                <a:ext cx="618480" cy="1838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614E8CA-4DEB-EBE9-949B-2CAC4A006E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61171" y="2137491"/>
                  <a:ext cx="744120" cy="25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BC39D50-C50D-3CB4-0CAA-9F5091F62EDD}"/>
                    </a:ext>
                  </a:extLst>
                </p14:cNvPr>
                <p14:cNvContentPartPr/>
                <p14:nvPr/>
              </p14:nvContentPartPr>
              <p14:xfrm>
                <a:off x="8637291" y="4292091"/>
                <a:ext cx="308160" cy="460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BC39D50-C50D-3CB4-0CAA-9F5091F62ED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74291" y="3914091"/>
                  <a:ext cx="433800" cy="12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4E6047-5E2D-288D-499C-945BD0332B45}"/>
                    </a:ext>
                  </a:extLst>
                </p14:cNvPr>
                <p14:cNvContentPartPr/>
                <p14:nvPr/>
              </p14:nvContentPartPr>
              <p14:xfrm>
                <a:off x="8556291" y="2571291"/>
                <a:ext cx="20520" cy="29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4E6047-5E2D-288D-499C-945BD0332B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93651" y="2193291"/>
                  <a:ext cx="14616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B88B56F-A01B-56FA-1A33-A422C8C79822}"/>
                    </a:ext>
                  </a:extLst>
                </p14:cNvPr>
                <p14:cNvContentPartPr/>
                <p14:nvPr/>
              </p14:nvContentPartPr>
              <p14:xfrm>
                <a:off x="8670411" y="2555811"/>
                <a:ext cx="42480" cy="18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B88B56F-A01B-56FA-1A33-A422C8C7982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07771" y="2177811"/>
                  <a:ext cx="16812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0E72F20-38EC-0695-3113-71A42BAEADF5}"/>
                    </a:ext>
                  </a:extLst>
                </p14:cNvPr>
                <p14:cNvContentPartPr/>
                <p14:nvPr/>
              </p14:nvContentPartPr>
              <p14:xfrm>
                <a:off x="8420931" y="2259531"/>
                <a:ext cx="484200" cy="366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0E72F20-38EC-0695-3113-71A42BAEADF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8291" y="1881531"/>
                  <a:ext cx="60984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94C3FE5-4CD7-C480-F2B2-A295292A6C5A}"/>
                    </a:ext>
                  </a:extLst>
                </p14:cNvPr>
                <p14:cNvContentPartPr/>
                <p14:nvPr/>
              </p14:nvContentPartPr>
              <p14:xfrm>
                <a:off x="8186211" y="1743291"/>
                <a:ext cx="416520" cy="380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94C3FE5-4CD7-C480-F2B2-A295292A6C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23571" y="1365651"/>
                  <a:ext cx="542160" cy="11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100306A-5187-A9A0-6B15-698939515674}"/>
                    </a:ext>
                  </a:extLst>
                </p14:cNvPr>
                <p14:cNvContentPartPr/>
                <p14:nvPr/>
              </p14:nvContentPartPr>
              <p14:xfrm>
                <a:off x="8330571" y="1935531"/>
                <a:ext cx="305640" cy="278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100306A-5187-A9A0-6B15-69893951567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67571" y="1557891"/>
                  <a:ext cx="43128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D2B8653-90B8-2C7E-1A94-8BA22A053854}"/>
                    </a:ext>
                  </a:extLst>
                </p14:cNvPr>
                <p14:cNvContentPartPr/>
                <p14:nvPr/>
              </p14:nvContentPartPr>
              <p14:xfrm>
                <a:off x="7548651" y="1141371"/>
                <a:ext cx="349560" cy="651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D2B8653-90B8-2C7E-1A94-8BA22A0538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86011" y="763371"/>
                  <a:ext cx="475200" cy="14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F272F64-B2A3-EDAD-A98F-4C4C24229868}"/>
                    </a:ext>
                  </a:extLst>
                </p14:cNvPr>
                <p14:cNvContentPartPr/>
                <p14:nvPr/>
              </p14:nvContentPartPr>
              <p14:xfrm>
                <a:off x="7854651" y="1407411"/>
                <a:ext cx="213840" cy="209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F272F64-B2A3-EDAD-A98F-4C4C2422986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91651" y="1029411"/>
                  <a:ext cx="33948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C25E423-9B00-6CAC-0BB0-AF0307A94347}"/>
                    </a:ext>
                  </a:extLst>
                </p14:cNvPr>
                <p14:cNvContentPartPr/>
                <p14:nvPr/>
              </p14:nvContentPartPr>
              <p14:xfrm>
                <a:off x="8104491" y="1247211"/>
                <a:ext cx="450000" cy="321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C25E423-9B00-6CAC-0BB0-AF0307A9434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41851" y="869211"/>
                  <a:ext cx="57564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F6321C1-4235-0145-73A2-B0423728162B}"/>
                    </a:ext>
                  </a:extLst>
                </p14:cNvPr>
                <p14:cNvContentPartPr/>
                <p14:nvPr/>
              </p14:nvContentPartPr>
              <p14:xfrm>
                <a:off x="8573571" y="1144251"/>
                <a:ext cx="417600" cy="315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F6321C1-4235-0145-73A2-B0423728162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10571" y="766251"/>
                  <a:ext cx="543240" cy="10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76DEB2E-C13C-EC2D-61B3-AFACC4649403}"/>
                    </a:ext>
                  </a:extLst>
                </p14:cNvPr>
                <p14:cNvContentPartPr/>
                <p14:nvPr/>
              </p14:nvContentPartPr>
              <p14:xfrm>
                <a:off x="8973171" y="843291"/>
                <a:ext cx="232920" cy="497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76DEB2E-C13C-EC2D-61B3-AFACC464940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10531" y="465651"/>
                  <a:ext cx="358560" cy="12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351A2DD-BB13-1819-DA1E-4405B11E2E18}"/>
                    </a:ext>
                  </a:extLst>
                </p14:cNvPr>
                <p14:cNvContentPartPr/>
                <p14:nvPr/>
              </p14:nvContentPartPr>
              <p14:xfrm>
                <a:off x="9055971" y="1470411"/>
                <a:ext cx="36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351A2DD-BB13-1819-DA1E-4405B11E2E1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93331" y="1092771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765FBFE-AD07-DD5D-0E27-3A07F7F7E22E}"/>
                    </a:ext>
                  </a:extLst>
                </p14:cNvPr>
                <p14:cNvContentPartPr/>
                <p14:nvPr/>
              </p14:nvContentPartPr>
              <p14:xfrm>
                <a:off x="8312211" y="3402531"/>
                <a:ext cx="744480" cy="344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765FBFE-AD07-DD5D-0E27-3A07F7F7E22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49211" y="3024531"/>
                  <a:ext cx="870120" cy="11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12464B5-C837-AEA6-9B03-549572C60D0C}"/>
                    </a:ext>
                  </a:extLst>
                </p14:cNvPr>
                <p14:cNvContentPartPr/>
                <p14:nvPr/>
              </p14:nvContentPartPr>
              <p14:xfrm>
                <a:off x="9017091" y="3257451"/>
                <a:ext cx="475200" cy="51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12464B5-C837-AEA6-9B03-549572C60D0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54091" y="2879451"/>
                  <a:ext cx="60084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6C0E313-6C70-690D-44EC-BBDBFF6DB390}"/>
                    </a:ext>
                  </a:extLst>
                </p14:cNvPr>
                <p14:cNvContentPartPr/>
                <p14:nvPr/>
              </p14:nvContentPartPr>
              <p14:xfrm>
                <a:off x="9066051" y="3449331"/>
                <a:ext cx="431640" cy="24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6C0E313-6C70-690D-44EC-BBDBFF6DB3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03051" y="3071331"/>
                  <a:ext cx="55728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1E5DB3B-CAF8-CC85-FC42-C59D9F4B299D}"/>
                    </a:ext>
                  </a:extLst>
                </p14:cNvPr>
                <p14:cNvContentPartPr/>
                <p14:nvPr/>
              </p14:nvContentPartPr>
              <p14:xfrm>
                <a:off x="9472851" y="2056131"/>
                <a:ext cx="172080" cy="2971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1E5DB3B-CAF8-CC85-FC42-C59D9F4B299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10211" y="1678491"/>
                  <a:ext cx="297720" cy="37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2B318A6-A30D-5FE6-32B9-9F78F5071807}"/>
                    </a:ext>
                  </a:extLst>
                </p14:cNvPr>
                <p14:cNvContentPartPr/>
                <p14:nvPr/>
              </p14:nvContentPartPr>
              <p14:xfrm>
                <a:off x="9441171" y="2140731"/>
                <a:ext cx="279360" cy="422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2B318A6-A30D-5FE6-32B9-9F78F507180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78171" y="1762731"/>
                  <a:ext cx="405000" cy="11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C0F33AF-EC0A-137F-C814-60EEF37A2A52}"/>
                    </a:ext>
                  </a:extLst>
                </p14:cNvPr>
                <p14:cNvContentPartPr/>
                <p14:nvPr/>
              </p14:nvContentPartPr>
              <p14:xfrm>
                <a:off x="9516771" y="2399931"/>
                <a:ext cx="264600" cy="397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C0F33AF-EC0A-137F-C814-60EEF37A2A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54131" y="2022291"/>
                  <a:ext cx="390240" cy="11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9922101-047D-B969-CF92-F9340FAF4482}"/>
                    </a:ext>
                  </a:extLst>
                </p14:cNvPr>
                <p14:cNvContentPartPr/>
                <p14:nvPr/>
              </p14:nvContentPartPr>
              <p14:xfrm>
                <a:off x="9577611" y="2714931"/>
                <a:ext cx="310680" cy="576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9922101-047D-B969-CF92-F9340FAF448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14611" y="2336931"/>
                  <a:ext cx="43632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65A63B0-D800-B618-EB46-89D089E072F0}"/>
                    </a:ext>
                  </a:extLst>
                </p14:cNvPr>
                <p14:cNvContentPartPr/>
                <p14:nvPr/>
              </p14:nvContentPartPr>
              <p14:xfrm>
                <a:off x="9505971" y="3217491"/>
                <a:ext cx="309600" cy="500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65A63B0-D800-B618-EB46-89D089E072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443331" y="2839851"/>
                  <a:ext cx="435240" cy="12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EC00CEA-CE53-D523-36CE-ED061F39BA62}"/>
                    </a:ext>
                  </a:extLst>
                </p14:cNvPr>
                <p14:cNvContentPartPr/>
                <p14:nvPr/>
              </p14:nvContentPartPr>
              <p14:xfrm>
                <a:off x="9636291" y="3546531"/>
                <a:ext cx="252360" cy="320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EC00CEA-CE53-D523-36CE-ED061F39BA6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73291" y="3168891"/>
                  <a:ext cx="37800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128174A-28DE-A005-C005-6B079F0444F5}"/>
                    </a:ext>
                  </a:extLst>
                </p14:cNvPr>
                <p14:cNvContentPartPr/>
                <p14:nvPr/>
              </p14:nvContentPartPr>
              <p14:xfrm>
                <a:off x="9599931" y="3915891"/>
                <a:ext cx="517680" cy="499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128174A-28DE-A005-C005-6B079F0444F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37291" y="3537891"/>
                  <a:ext cx="643320" cy="12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BEEEE37-7C99-834D-D5E4-F417173618B9}"/>
                    </a:ext>
                  </a:extLst>
                </p14:cNvPr>
                <p14:cNvContentPartPr/>
                <p14:nvPr/>
              </p14:nvContentPartPr>
              <p14:xfrm>
                <a:off x="9670851" y="4364091"/>
                <a:ext cx="173880" cy="274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BEEEE37-7C99-834D-D5E4-F417173618B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07851" y="3986091"/>
                  <a:ext cx="29952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FC4A9BE-3C21-8605-BF7B-3B4623DCD2FF}"/>
                    </a:ext>
                  </a:extLst>
                </p14:cNvPr>
                <p14:cNvContentPartPr/>
                <p14:nvPr/>
              </p14:nvContentPartPr>
              <p14:xfrm>
                <a:off x="9790371" y="4679451"/>
                <a:ext cx="188640" cy="260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FC4A9BE-3C21-8605-BF7B-3B4623DCD2F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27731" y="4301451"/>
                  <a:ext cx="31428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164BFED-2A39-B2EA-5418-6C00B62D485E}"/>
                    </a:ext>
                  </a:extLst>
                </p14:cNvPr>
                <p14:cNvContentPartPr/>
                <p14:nvPr/>
              </p14:nvContentPartPr>
              <p14:xfrm>
                <a:off x="9314811" y="3621051"/>
                <a:ext cx="224280" cy="1657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164BFED-2A39-B2EA-5418-6C00B62D485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51811" y="3243051"/>
                  <a:ext cx="349920" cy="24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AA06B59-40DE-6A7F-9C98-2EB44453DFB6}"/>
                    </a:ext>
                  </a:extLst>
                </p14:cNvPr>
                <p14:cNvContentPartPr/>
                <p14:nvPr/>
              </p14:nvContentPartPr>
              <p14:xfrm>
                <a:off x="9253611" y="3578571"/>
                <a:ext cx="231840" cy="201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AA06B59-40DE-6A7F-9C98-2EB44453DFB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90971" y="3200931"/>
                  <a:ext cx="35748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CC4A62F-16F5-524A-C689-A11B5F6B4F21}"/>
                    </a:ext>
                  </a:extLst>
                </p14:cNvPr>
                <p14:cNvContentPartPr/>
                <p14:nvPr/>
              </p14:nvContentPartPr>
              <p14:xfrm>
                <a:off x="9282411" y="5294691"/>
                <a:ext cx="384120" cy="461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CC4A62F-16F5-524A-C689-A11B5F6B4F2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19411" y="4916691"/>
                  <a:ext cx="509760" cy="12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96553E8-82EB-7A2F-AC41-EECF89053240}"/>
                    </a:ext>
                  </a:extLst>
                </p14:cNvPr>
                <p14:cNvContentPartPr/>
                <p14:nvPr/>
              </p14:nvContentPartPr>
              <p14:xfrm>
                <a:off x="9706851" y="5372811"/>
                <a:ext cx="133920" cy="204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96553E8-82EB-7A2F-AC41-EECF8905324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44211" y="4995171"/>
                  <a:ext cx="259560" cy="9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DE4F2FF-8B3B-85EF-AFFD-89A0B6A600C1}"/>
                    </a:ext>
                  </a:extLst>
                </p14:cNvPr>
                <p14:cNvContentPartPr/>
                <p14:nvPr/>
              </p14:nvContentPartPr>
              <p14:xfrm>
                <a:off x="9706851" y="5494131"/>
                <a:ext cx="102240" cy="145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DE4F2FF-8B3B-85EF-AFFD-89A0B6A600C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43851" y="5116491"/>
                  <a:ext cx="22788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6B0C444-4C4E-0AB5-4C70-E689B02123C2}"/>
                    </a:ext>
                  </a:extLst>
                </p14:cNvPr>
                <p14:cNvContentPartPr/>
                <p14:nvPr/>
              </p14:nvContentPartPr>
              <p14:xfrm>
                <a:off x="9969651" y="5184171"/>
                <a:ext cx="12240" cy="441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6B0C444-4C4E-0AB5-4C70-E689B02123C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06651" y="4806531"/>
                  <a:ext cx="13788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D546C49-244A-EAD0-8F8F-5C0702A848E5}"/>
                    </a:ext>
                  </a:extLst>
                </p14:cNvPr>
                <p14:cNvContentPartPr/>
                <p14:nvPr/>
              </p14:nvContentPartPr>
              <p14:xfrm>
                <a:off x="10057491" y="5143851"/>
                <a:ext cx="21600" cy="442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D546C49-244A-EAD0-8F8F-5C0702A848E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994491" y="4765851"/>
                  <a:ext cx="147240" cy="11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6C5D277-2250-133F-03C0-6A5E48EBDA85}"/>
                    </a:ext>
                  </a:extLst>
                </p14:cNvPr>
                <p14:cNvContentPartPr/>
                <p14:nvPr/>
              </p14:nvContentPartPr>
              <p14:xfrm>
                <a:off x="9560691" y="5871771"/>
                <a:ext cx="253440" cy="236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6C5D277-2250-133F-03C0-6A5E48EBDA8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98051" y="5493771"/>
                  <a:ext cx="37908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215CC5F-20EF-4FC0-E3D5-4CED657F25FD}"/>
                    </a:ext>
                  </a:extLst>
                </p14:cNvPr>
                <p14:cNvContentPartPr/>
                <p14:nvPr/>
              </p14:nvContentPartPr>
              <p14:xfrm>
                <a:off x="9865611" y="5879331"/>
                <a:ext cx="112320" cy="230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215CC5F-20EF-4FC0-E3D5-4CED657F25F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02971" y="5501691"/>
                  <a:ext cx="23796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1B6954D-EB8A-2478-6CC9-5C642611A956}"/>
                    </a:ext>
                  </a:extLst>
                </p14:cNvPr>
                <p14:cNvContentPartPr/>
                <p14:nvPr/>
              </p14:nvContentPartPr>
              <p14:xfrm>
                <a:off x="10036251" y="5790411"/>
                <a:ext cx="200520" cy="222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1B6954D-EB8A-2478-6CC9-5C642611A95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73611" y="5412771"/>
                  <a:ext cx="32616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05A9AA3-715B-50DC-78A7-95DA5C58DB26}"/>
                    </a:ext>
                  </a:extLst>
                </p14:cNvPr>
                <p14:cNvContentPartPr/>
                <p14:nvPr/>
              </p14:nvContentPartPr>
              <p14:xfrm>
                <a:off x="10276731" y="5764851"/>
                <a:ext cx="312480" cy="257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05A9AA3-715B-50DC-78A7-95DA5C58DB2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13731" y="5386851"/>
                  <a:ext cx="43812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1B3CB9F-948F-391C-FB10-ED62B02F3F12}"/>
                    </a:ext>
                  </a:extLst>
                </p14:cNvPr>
                <p14:cNvContentPartPr/>
                <p14:nvPr/>
              </p14:nvContentPartPr>
              <p14:xfrm>
                <a:off x="10625211" y="5545251"/>
                <a:ext cx="21960" cy="390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1B3CB9F-948F-391C-FB10-ED62B02F3F1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2571" y="5167611"/>
                  <a:ext cx="147600" cy="11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457AAB8-BD62-FAD4-F110-6157379A2587}"/>
                    </a:ext>
                  </a:extLst>
                </p14:cNvPr>
                <p14:cNvContentPartPr/>
                <p14:nvPr/>
              </p14:nvContentPartPr>
              <p14:xfrm>
                <a:off x="10512171" y="5717331"/>
                <a:ext cx="209520" cy="42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457AAB8-BD62-FAD4-F110-6157379A258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49171" y="5339691"/>
                  <a:ext cx="335160" cy="7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9BE03D-9C0E-0BDB-CA29-C793AD73FECE}"/>
                    </a:ext>
                  </a:extLst>
                </p14:cNvPr>
                <p14:cNvContentPartPr/>
                <p14:nvPr/>
              </p14:nvContentPartPr>
              <p14:xfrm>
                <a:off x="10737891" y="5452731"/>
                <a:ext cx="165960" cy="509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9BE03D-9C0E-0BDB-CA29-C793AD73FEC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74891" y="5074731"/>
                  <a:ext cx="291600" cy="12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7BA0BA5-64B7-34BD-6D00-3FBF22CA4757}"/>
                    </a:ext>
                  </a:extLst>
                </p14:cNvPr>
                <p14:cNvContentPartPr/>
                <p14:nvPr/>
              </p14:nvContentPartPr>
              <p14:xfrm>
                <a:off x="10773891" y="6059331"/>
                <a:ext cx="38160" cy="47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7BA0BA5-64B7-34BD-6D00-3FBF22CA475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711251" y="5681691"/>
                  <a:ext cx="163800" cy="80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463E723-B11D-6676-C75C-CD3966E73545}"/>
              </a:ext>
            </a:extLst>
          </p:cNvPr>
          <p:cNvGrpSpPr/>
          <p:nvPr/>
        </p:nvGrpSpPr>
        <p:grpSpPr>
          <a:xfrm>
            <a:off x="9832491" y="36891"/>
            <a:ext cx="2329200" cy="1034640"/>
            <a:chOff x="9832491" y="36891"/>
            <a:chExt cx="2329200" cy="103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A94B819-65B8-8220-9348-16EA5CE7B1FD}"/>
                    </a:ext>
                  </a:extLst>
                </p14:cNvPr>
                <p14:cNvContentPartPr/>
                <p14:nvPr/>
              </p14:nvContentPartPr>
              <p14:xfrm>
                <a:off x="9832491" y="36891"/>
                <a:ext cx="2329200" cy="1034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A94B819-65B8-8220-9348-16EA5CE7B1F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69851" y="-341109"/>
                  <a:ext cx="2454840" cy="17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EB53D12-A5CE-A437-38D0-7F6CC4887866}"/>
                    </a:ext>
                  </a:extLst>
                </p14:cNvPr>
                <p14:cNvContentPartPr/>
                <p14:nvPr/>
              </p14:nvContentPartPr>
              <p14:xfrm>
                <a:off x="10077651" y="214371"/>
                <a:ext cx="388080" cy="516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EB53D12-A5CE-A437-38D0-7F6CC488786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14651" y="-163629"/>
                  <a:ext cx="513720" cy="12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3B79575-286A-0A23-581B-5224B0AB47C4}"/>
                    </a:ext>
                  </a:extLst>
                </p14:cNvPr>
                <p14:cNvContentPartPr/>
                <p14:nvPr/>
              </p14:nvContentPartPr>
              <p14:xfrm>
                <a:off x="10573731" y="175491"/>
                <a:ext cx="63000" cy="470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3B79575-286A-0A23-581B-5224B0AB47C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510731" y="-202149"/>
                  <a:ext cx="188640" cy="12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307CB7A-FCBB-9ECB-8294-AE34FD47536D}"/>
                    </a:ext>
                  </a:extLst>
                </p14:cNvPr>
                <p14:cNvContentPartPr/>
                <p14:nvPr/>
              </p14:nvContentPartPr>
              <p14:xfrm>
                <a:off x="10584891" y="173691"/>
                <a:ext cx="244440" cy="188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307CB7A-FCBB-9ECB-8294-AE34FD47536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522251" y="-204309"/>
                  <a:ext cx="37008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7E6094D-9F0B-F097-BE92-1078D57BC1D5}"/>
                    </a:ext>
                  </a:extLst>
                </p14:cNvPr>
                <p14:cNvContentPartPr/>
                <p14:nvPr/>
              </p14:nvContentPartPr>
              <p14:xfrm>
                <a:off x="10930851" y="174051"/>
                <a:ext cx="99000" cy="436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7E6094D-9F0B-F097-BE92-1078D57BC1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68211" y="-203589"/>
                  <a:ext cx="22464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8A39180-69AF-8CD6-A06F-C31144B76AEE}"/>
                    </a:ext>
                  </a:extLst>
                </p14:cNvPr>
                <p14:cNvContentPartPr/>
                <p14:nvPr/>
              </p14:nvContentPartPr>
              <p14:xfrm>
                <a:off x="10957851" y="191331"/>
                <a:ext cx="279360" cy="18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8A39180-69AF-8CD6-A06F-C31144B76AE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95211" y="-186309"/>
                  <a:ext cx="40500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5ADF9D6-0C75-47E9-3011-8F64B7F492ED}"/>
                    </a:ext>
                  </a:extLst>
                </p14:cNvPr>
                <p14:cNvContentPartPr/>
                <p14:nvPr/>
              </p14:nvContentPartPr>
              <p14:xfrm>
                <a:off x="11020131" y="362331"/>
                <a:ext cx="272520" cy="2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5ADF9D6-0C75-47E9-3011-8F64B7F492E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57131" y="-15309"/>
                  <a:ext cx="398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6C795EB-4C39-EF93-EC57-F0720BE0A023}"/>
                    </a:ext>
                  </a:extLst>
                </p14:cNvPr>
                <p14:cNvContentPartPr/>
                <p14:nvPr/>
              </p14:nvContentPartPr>
              <p14:xfrm>
                <a:off x="11035971" y="583011"/>
                <a:ext cx="367200" cy="12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6C795EB-4C39-EF93-EC57-F0720BE0A02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72971" y="205371"/>
                  <a:ext cx="492840" cy="7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AE29A8E-C4AC-56BE-FA9C-317E1BC5119C}"/>
                    </a:ext>
                  </a:extLst>
                </p14:cNvPr>
                <p14:cNvContentPartPr/>
                <p14:nvPr/>
              </p14:nvContentPartPr>
              <p14:xfrm>
                <a:off x="11341971" y="218331"/>
                <a:ext cx="88200" cy="548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AE29A8E-C4AC-56BE-FA9C-317E1BC511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279331" y="-159669"/>
                  <a:ext cx="213840" cy="13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09AE7E9-07CC-D903-8050-73F6A013F56E}"/>
                    </a:ext>
                  </a:extLst>
                </p14:cNvPr>
                <p14:cNvContentPartPr/>
                <p14:nvPr/>
              </p14:nvContentPartPr>
              <p14:xfrm>
                <a:off x="11352051" y="422811"/>
                <a:ext cx="360" cy="60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09AE7E9-07CC-D903-8050-73F6A013F56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89411" y="44811"/>
                  <a:ext cx="12600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2F1CDD5-6BD2-80B2-5263-86FF2F0099FB}"/>
                    </a:ext>
                  </a:extLst>
                </p14:cNvPr>
                <p14:cNvContentPartPr/>
                <p14:nvPr/>
              </p14:nvContentPartPr>
              <p14:xfrm>
                <a:off x="11356011" y="235251"/>
                <a:ext cx="337320" cy="397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2F1CDD5-6BD2-80B2-5263-86FF2F0099F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93371" y="-142389"/>
                  <a:ext cx="462960" cy="1152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Slide Number Placeholder 209">
            <a:extLst>
              <a:ext uri="{FF2B5EF4-FFF2-40B4-BE49-F238E27FC236}">
                <a16:creationId xmlns:a16="http://schemas.microsoft.com/office/drawing/2014/main" id="{FE1DBB58-0936-6B8D-CDAE-660105C9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9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C9B2B-25E7-E39B-3237-248C981B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E51E-6F49-E260-416D-326491B54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2907"/>
            <a:ext cx="9144000" cy="20424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488A539-DD62-7F82-027E-68B786D35D1A}"/>
              </a:ext>
            </a:extLst>
          </p:cNvPr>
          <p:cNvSpPr txBox="1">
            <a:spLocks/>
          </p:cNvSpPr>
          <p:nvPr/>
        </p:nvSpPr>
        <p:spPr>
          <a:xfrm>
            <a:off x="2456215" y="394581"/>
            <a:ext cx="9144000" cy="398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 THE DEVELOPMENT OF A BETTER SOLAR RADIATION INSTRUMENT</a:t>
            </a:r>
          </a:p>
        </p:txBody>
      </p:sp>
      <p:pic>
        <p:nvPicPr>
          <p:cNvPr id="6" name="Picture 5" descr="A red and yellow letter m&#10;&#10;Description automatically generated">
            <a:extLst>
              <a:ext uri="{FF2B5EF4-FFF2-40B4-BE49-F238E27FC236}">
                <a16:creationId xmlns:a16="http://schemas.microsoft.com/office/drawing/2014/main" id="{9A90966E-C124-08A5-6229-42E7B5BA1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43" y="227481"/>
            <a:ext cx="1177840" cy="662535"/>
          </a:xfrm>
          <a:prstGeom prst="rect">
            <a:avLst/>
          </a:prstGeom>
        </p:spPr>
      </p:pic>
      <p:pic>
        <p:nvPicPr>
          <p:cNvPr id="10" name="Picture 9" descr="A white line in a black background&#10;&#10;Description automatically generated">
            <a:extLst>
              <a:ext uri="{FF2B5EF4-FFF2-40B4-BE49-F238E27FC236}">
                <a16:creationId xmlns:a16="http://schemas.microsoft.com/office/drawing/2014/main" id="{3F812C24-8EE6-F956-737F-4B042C0E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11" y="145620"/>
            <a:ext cx="843978" cy="843978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A2B2AB-7C10-4449-BFC3-A22A34B72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5376"/>
            <a:ext cx="9144000" cy="2042424"/>
          </a:xfrm>
        </p:spPr>
        <p:txBody>
          <a:bodyPr>
            <a:normAutofit/>
          </a:bodyPr>
          <a:lstStyle/>
          <a:p>
            <a:r>
              <a:rPr lang="en-US" sz="1600" dirty="0"/>
              <a:t>Thanks a million, to Bobby Schulz, Uma </a:t>
            </a:r>
            <a:r>
              <a:rPr lang="en-US" sz="1600" dirty="0" err="1"/>
              <a:t>Arshani</a:t>
            </a:r>
            <a:r>
              <a:rPr lang="en-US" sz="1600" dirty="0"/>
              <a:t> and Andy Wickert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FA34B8-5E9B-8138-1AC3-58EDB856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514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A6AFC6-474A-E004-629E-F7C50EDE9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9BBA-EA69-54D0-D4E1-FC2CD544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D1D28-DE9C-0646-AD09-4A43A271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45024"/>
            <a:ext cx="10515600" cy="1031938"/>
          </a:xfrm>
        </p:spPr>
        <p:txBody>
          <a:bodyPr/>
          <a:lstStyle/>
          <a:p>
            <a:r>
              <a:rPr lang="en-US" dirty="0"/>
              <a:t>We will use the blackbody as the comparison with the two devices that we are going to setup and measure.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91FC35-0017-9560-C7E9-A776A272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463931"/>
            <a:ext cx="5168900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AA5DCC-9A19-2FAA-3804-A82EF8250F9D}"/>
              </a:ext>
            </a:extLst>
          </p:cNvPr>
          <p:cNvSpPr txBox="1">
            <a:spLocks/>
          </p:cNvSpPr>
          <p:nvPr/>
        </p:nvSpPr>
        <p:spPr>
          <a:xfrm>
            <a:off x="3511550" y="4353434"/>
            <a:ext cx="516890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Credit: Nick84 [CC BY-SA 3.0] via Wikimedia Commons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3014C-A6E8-6E66-F129-61887B82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98096-0436-02EA-7542-61C65CAC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80F9-17DA-BACE-57AE-1D612E7B2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4841-1CC6-7ACE-9DCF-7E0E1F24B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7551"/>
            <a:ext cx="10515600" cy="154612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Boxcar function = the response across spectrum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E1B448-AFC2-2025-4FE3-A0DE53EF165B}"/>
              </a:ext>
            </a:extLst>
          </p:cNvPr>
          <p:cNvSpPr txBox="1">
            <a:spLocks/>
          </p:cNvSpPr>
          <p:nvPr/>
        </p:nvSpPr>
        <p:spPr>
          <a:xfrm>
            <a:off x="3511550" y="4692873"/>
            <a:ext cx="5505450" cy="34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Graph by </a:t>
            </a:r>
            <a:r>
              <a:rPr lang="en-US" sz="1400" i="1" dirty="0" err="1">
                <a:latin typeface="Noto Sans Thin" panose="020B0202040504020204" pitchFamily="34" charset="0"/>
                <a:ea typeface="Noto Sans Thin" panose="020B0202040504020204" pitchFamily="34" charset="0"/>
                <a:cs typeface="Noto Sans Thin" panose="020B0202040504020204" pitchFamily="34" charset="0"/>
              </a:rPr>
              <a:t>Arthurcala</a:t>
            </a:r>
            <a:endParaRPr lang="en-US" sz="1400" i="1" dirty="0">
              <a:latin typeface="Noto Sans Thin" panose="020B0202040504020204" pitchFamily="34" charset="0"/>
              <a:ea typeface="Noto Sans Thin" panose="020B0202040504020204" pitchFamily="34" charset="0"/>
              <a:cs typeface="Noto Sans Thin" panose="020B0202040504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6A6ACBE-6105-628C-3EFE-3AC58B76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571404"/>
            <a:ext cx="5842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FE69C4-F518-E856-BDBB-A889C841D496}"/>
                  </a:ext>
                </a:extLst>
              </p14:cNvPr>
              <p14:cNvContentPartPr/>
              <p14:nvPr/>
            </p14:nvContentPartPr>
            <p14:xfrm>
              <a:off x="7906896" y="487792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FE69C4-F518-E856-BDBB-A889C841D4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4256" y="4500288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BA2EC-CFC0-C956-947C-5B8A9BE3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55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803DE-61C3-352C-0022-F5A4CD46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1297-9FB8-C276-CA21-0587FADC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6C3D-B5A1-89C9-38EA-36E72C3DC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368"/>
            <a:ext cx="10515600" cy="3957711"/>
          </a:xfrm>
        </p:spPr>
        <p:txBody>
          <a:bodyPr>
            <a:normAutofit/>
          </a:bodyPr>
          <a:lstStyle/>
          <a:p>
            <a:r>
              <a:rPr lang="en-US" dirty="0"/>
              <a:t>Industry standard (</a:t>
            </a:r>
            <a:r>
              <a:rPr lang="en-US" dirty="0" err="1"/>
              <a:t>Kipp&amp;Zonen</a:t>
            </a:r>
            <a:r>
              <a:rPr lang="en-US" dirty="0"/>
              <a:t> CMP3) Thermopile Pyranometer </a:t>
            </a:r>
          </a:p>
          <a:p>
            <a:pPr lvl="1"/>
            <a:r>
              <a:rPr lang="en-US" dirty="0"/>
              <a:t>Calibrated by hand</a:t>
            </a:r>
          </a:p>
          <a:p>
            <a:pPr lvl="1"/>
            <a:r>
              <a:rPr lang="en-US" dirty="0"/>
              <a:t>Very expensive </a:t>
            </a:r>
          </a:p>
          <a:p>
            <a:pPr lvl="1"/>
            <a:r>
              <a:rPr lang="en-US" dirty="0"/>
              <a:t>Not easily scalable for mass production and accessibility beyond the PV industry</a:t>
            </a:r>
          </a:p>
          <a:p>
            <a:pPr lvl="1"/>
            <a:endParaRPr lang="en-US" dirty="0"/>
          </a:p>
          <a:p>
            <a:r>
              <a:rPr lang="en-US" dirty="0"/>
              <a:t>We want to create an instrument </a:t>
            </a:r>
          </a:p>
          <a:p>
            <a:pPr lvl="1"/>
            <a:r>
              <a:rPr lang="en-US" dirty="0"/>
              <a:t>Using different sensors (photodiodes) </a:t>
            </a:r>
          </a:p>
          <a:p>
            <a:pPr lvl="1"/>
            <a:r>
              <a:rPr lang="en-US" dirty="0"/>
              <a:t>Photodiodes are mass produced with industrial purposes</a:t>
            </a:r>
          </a:p>
          <a:p>
            <a:pPr lvl="1"/>
            <a:r>
              <a:rPr lang="en-US" dirty="0"/>
              <a:t>Use it as the high-quality environmental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230CD-5F18-5E93-B26D-44F3C25EC3BA}"/>
              </a:ext>
            </a:extLst>
          </p:cNvPr>
          <p:cNvSpPr/>
          <p:nvPr/>
        </p:nvSpPr>
        <p:spPr>
          <a:xfrm>
            <a:off x="838200" y="1410272"/>
            <a:ext cx="1758696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EA13D-3A71-7493-3B2C-18CEB8ED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9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9B1DD9-09C7-59FE-9BDC-22D24E6A1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428E-D1B7-A050-5026-FC51ECA5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94BA2-2303-4787-C4A5-768D6F8B7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2214"/>
            <a:ext cx="5940552" cy="3781865"/>
          </a:xfrm>
        </p:spPr>
        <p:txBody>
          <a:bodyPr>
            <a:normAutofit/>
          </a:bodyPr>
          <a:lstStyle/>
          <a:p>
            <a:r>
              <a:rPr lang="en-US" dirty="0"/>
              <a:t>To measure energy balance on glacier</a:t>
            </a:r>
          </a:p>
          <a:p>
            <a:r>
              <a:rPr lang="en-US" dirty="0"/>
              <a:t>Photosynthetically active radiation</a:t>
            </a:r>
          </a:p>
          <a:p>
            <a:r>
              <a:rPr lang="en-US" dirty="0"/>
              <a:t>General weather station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965F1-E981-C2C9-FEFF-3BF2F5B78F5D}"/>
              </a:ext>
            </a:extLst>
          </p:cNvPr>
          <p:cNvSpPr/>
          <p:nvPr/>
        </p:nvSpPr>
        <p:spPr>
          <a:xfrm>
            <a:off x="838200" y="1410272"/>
            <a:ext cx="2368296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APPLICATION</a:t>
            </a:r>
          </a:p>
        </p:txBody>
      </p:sp>
      <p:pic>
        <p:nvPicPr>
          <p:cNvPr id="6" name="Picture 5" descr="Deployed station location near Perito Moreno Glacier, Argentina&#10;">
            <a:extLst>
              <a:ext uri="{FF2B5EF4-FFF2-40B4-BE49-F238E27FC236}">
                <a16:creationId xmlns:a16="http://schemas.microsoft.com/office/drawing/2014/main" id="{68FB886D-4506-BBBE-246E-B3C42741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160" y="0"/>
            <a:ext cx="455984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E9BECD-559B-E977-708D-BE856A3D2EC3}"/>
                  </a:ext>
                </a:extLst>
              </p14:cNvPr>
              <p14:cNvContentPartPr/>
              <p14:nvPr/>
            </p14:nvContentPartPr>
            <p14:xfrm>
              <a:off x="8481096" y="3248928"/>
              <a:ext cx="929160" cy="978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E9BECD-559B-E977-708D-BE856A3D2E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8096" y="2870928"/>
                <a:ext cx="1054800" cy="1733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6588A5-39D5-6524-15FA-B99A2DE51909}"/>
              </a:ext>
            </a:extLst>
          </p:cNvPr>
          <p:cNvSpPr txBox="1">
            <a:spLocks/>
          </p:cNvSpPr>
          <p:nvPr/>
        </p:nvSpPr>
        <p:spPr>
          <a:xfrm>
            <a:off x="7778496" y="195072"/>
            <a:ext cx="4213352" cy="68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>
                <a:solidFill>
                  <a:schemeClr val="bg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Deployed station location near Perito Moreno Glacier, Argentina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71A005-412B-2E70-AF98-7E00D04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6986C-AECE-E21D-14FF-318AAAEBC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C18A-4988-F196-C627-D793C032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639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1A1CF8-1765-6AEC-BDD3-CA925438913E}"/>
              </a:ext>
            </a:extLst>
          </p:cNvPr>
          <p:cNvSpPr/>
          <p:nvPr/>
        </p:nvSpPr>
        <p:spPr>
          <a:xfrm>
            <a:off x="838200" y="1410272"/>
            <a:ext cx="2051304" cy="390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HARDWARE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36BA3C-618C-E233-C6A2-C85F188C412C}"/>
              </a:ext>
            </a:extLst>
          </p:cNvPr>
          <p:cNvSpPr txBox="1">
            <a:spLocks/>
          </p:cNvSpPr>
          <p:nvPr/>
        </p:nvSpPr>
        <p:spPr>
          <a:xfrm>
            <a:off x="6522720" y="2889504"/>
            <a:ext cx="3494024" cy="68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Monarch Board next to a US quarter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388E13C-2FDD-783C-5B23-B1A8F8CD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259C-7EAB-8A40-98DA-0320A36A29C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056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1316</Words>
  <Application>Microsoft Macintosh PowerPoint</Application>
  <PresentationFormat>Widescreen</PresentationFormat>
  <Paragraphs>338</Paragraphs>
  <Slides>44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Andale Mono</vt:lpstr>
      <vt:lpstr>Aptos</vt:lpstr>
      <vt:lpstr>Arial</vt:lpstr>
      <vt:lpstr>Futura</vt:lpstr>
      <vt:lpstr>Futura Medium</vt:lpstr>
      <vt:lpstr>Futura Medium</vt:lpstr>
      <vt:lpstr>Noto Sans</vt:lpstr>
      <vt:lpstr>Noto Sans ExtraLight</vt:lpstr>
      <vt:lpstr>Noto Sans Light</vt:lpstr>
      <vt:lpstr>Noto Sans Medium</vt:lpstr>
      <vt:lpstr>Noto Sans Thin</vt:lpstr>
      <vt:lpstr>Wingdings</vt:lpstr>
      <vt:lpstr>Office Theme</vt:lpstr>
      <vt:lpstr>MONARCH BOARD &amp; ITS PHOTOSENSORS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NEXT STEP</vt:lpstr>
      <vt:lpstr>NEXT STEP</vt:lpstr>
      <vt:lpstr>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Viet M Bui</dc:creator>
  <cp:lastModifiedBy>Viet M Bui</cp:lastModifiedBy>
  <cp:revision>24</cp:revision>
  <dcterms:created xsi:type="dcterms:W3CDTF">2024-11-20T01:40:14Z</dcterms:created>
  <dcterms:modified xsi:type="dcterms:W3CDTF">2024-12-30T19:44:16Z</dcterms:modified>
</cp:coreProperties>
</file>